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328" r:id="rId2"/>
    <p:sldId id="306" r:id="rId3"/>
    <p:sldId id="310" r:id="rId4"/>
    <p:sldId id="305" r:id="rId5"/>
    <p:sldId id="268" r:id="rId6"/>
    <p:sldId id="288" r:id="rId7"/>
    <p:sldId id="325" r:id="rId8"/>
    <p:sldId id="326" r:id="rId9"/>
    <p:sldId id="323" r:id="rId10"/>
    <p:sldId id="324" r:id="rId11"/>
    <p:sldId id="262" r:id="rId12"/>
    <p:sldId id="311" r:id="rId13"/>
    <p:sldId id="269" r:id="rId14"/>
    <p:sldId id="312" r:id="rId15"/>
    <p:sldId id="313" r:id="rId16"/>
    <p:sldId id="289" r:id="rId17"/>
    <p:sldId id="330" r:id="rId18"/>
    <p:sldId id="327" r:id="rId19"/>
    <p:sldId id="309" r:id="rId20"/>
    <p:sldId id="307" r:id="rId21"/>
    <p:sldId id="314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9" r:id="rId30"/>
    <p:sldId id="270" r:id="rId31"/>
    <p:sldId id="293" r:id="rId32"/>
    <p:sldId id="271" r:id="rId33"/>
    <p:sldId id="272" r:id="rId34"/>
    <p:sldId id="290" r:id="rId35"/>
    <p:sldId id="273" r:id="rId36"/>
    <p:sldId id="285" r:id="rId37"/>
    <p:sldId id="274" r:id="rId38"/>
    <p:sldId id="291" r:id="rId39"/>
    <p:sldId id="275" r:id="rId40"/>
    <p:sldId id="294" r:id="rId41"/>
    <p:sldId id="277" r:id="rId42"/>
    <p:sldId id="295" r:id="rId43"/>
    <p:sldId id="276" r:id="rId44"/>
    <p:sldId id="296" r:id="rId45"/>
    <p:sldId id="278" r:id="rId46"/>
    <p:sldId id="297" r:id="rId47"/>
    <p:sldId id="279" r:id="rId48"/>
    <p:sldId id="298" r:id="rId49"/>
    <p:sldId id="281" r:id="rId50"/>
    <p:sldId id="300" r:id="rId51"/>
    <p:sldId id="301" r:id="rId52"/>
    <p:sldId id="302" r:id="rId53"/>
    <p:sldId id="299" r:id="rId54"/>
    <p:sldId id="280" r:id="rId55"/>
    <p:sldId id="303" r:id="rId56"/>
    <p:sldId id="304" r:id="rId57"/>
    <p:sldId id="282" r:id="rId58"/>
    <p:sldId id="283" r:id="rId59"/>
    <p:sldId id="284" r:id="rId60"/>
    <p:sldId id="286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152"/>
    <a:srgbClr val="FFDB69"/>
    <a:srgbClr val="FFFF81"/>
    <a:srgbClr val="EAA8E8"/>
    <a:srgbClr val="C8A5E3"/>
    <a:srgbClr val="C9F1FF"/>
    <a:srgbClr val="D75BD4"/>
    <a:srgbClr val="DF7BDD"/>
    <a:srgbClr val="AE78D6"/>
    <a:srgbClr val="DF5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6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612" y="96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7D67B78-CFDB-4ECE-ADE6-BB76363CA169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9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3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3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2318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64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31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31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8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8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1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39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9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8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7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70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8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67B78-CFDB-4ECE-ADE6-BB76363CA169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66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jpe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21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0.png"/><Relationship Id="rId5" Type="http://schemas.openxmlformats.org/officeDocument/2006/relationships/image" Target="../media/image23.png"/><Relationship Id="rId10" Type="http://schemas.openxmlformats.org/officeDocument/2006/relationships/image" Target="../media/image39.png"/><Relationship Id="rId4" Type="http://schemas.openxmlformats.org/officeDocument/2006/relationships/image" Target="../media/image22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3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2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1.png"/><Relationship Id="rId5" Type="http://schemas.openxmlformats.org/officeDocument/2006/relationships/image" Target="../media/image38.png"/><Relationship Id="rId10" Type="http://schemas.openxmlformats.org/officeDocument/2006/relationships/image" Target="../media/image20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B3CF0504-85BE-4578-9ECF-E9331B1EF4E6}"/>
              </a:ext>
            </a:extLst>
          </p:cNvPr>
          <p:cNvGrpSpPr/>
          <p:nvPr/>
        </p:nvGrpSpPr>
        <p:grpSpPr>
          <a:xfrm>
            <a:off x="1591320" y="55968"/>
            <a:ext cx="10601102" cy="6648154"/>
            <a:chOff x="1619792" y="204549"/>
            <a:chExt cx="10601102" cy="6648154"/>
          </a:xfrm>
        </p:grpSpPr>
        <p:pic>
          <p:nvPicPr>
            <p:cNvPr id="1026" name="Picture 2" descr="Royalty-free bright balloons photos free download | Pxfuel">
              <a:extLst>
                <a:ext uri="{FF2B5EF4-FFF2-40B4-BE49-F238E27FC236}">
                  <a16:creationId xmlns:a16="http://schemas.microsoft.com/office/drawing/2014/main" id="{AB348F66-97ED-4F66-9071-DEFA75C1A4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88" t="4943" b="8239"/>
            <a:stretch/>
          </p:blipFill>
          <p:spPr bwMode="auto">
            <a:xfrm>
              <a:off x="5596159" y="204549"/>
              <a:ext cx="6624735" cy="664815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5B6D8C7-1B7C-4EB6-A470-18629A33C138}"/>
                </a:ext>
              </a:extLst>
            </p:cNvPr>
            <p:cNvSpPr txBox="1"/>
            <p:nvPr/>
          </p:nvSpPr>
          <p:spPr>
            <a:xfrm rot="19625769">
              <a:off x="8453261" y="1965726"/>
              <a:ext cx="3449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solidFill>
                    <a:schemeClr val="accent5">
                      <a:lumMod val="75000"/>
                    </a:schemeClr>
                  </a:solidFill>
                  <a:cs typeface="Ekushey Durga" panose="03080603080002020207" pitchFamily="66"/>
                </a:rPr>
                <a:t>ক</a:t>
              </a:r>
              <a:endParaRPr lang="en-US" sz="2000" dirty="0">
                <a:solidFill>
                  <a:schemeClr val="accent5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DDD96F-B7F3-4431-8C85-54A189D1D14A}"/>
                </a:ext>
              </a:extLst>
            </p:cNvPr>
            <p:cNvSpPr txBox="1"/>
            <p:nvPr/>
          </p:nvSpPr>
          <p:spPr>
            <a:xfrm rot="20004390">
              <a:off x="9493700" y="2018909"/>
              <a:ext cx="396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800" dirty="0">
                  <a:solidFill>
                    <a:schemeClr val="accent2">
                      <a:lumMod val="75000"/>
                    </a:schemeClr>
                  </a:solidFill>
                  <a:cs typeface="Ekushey Durga" panose="03080603080002020207" pitchFamily="66"/>
                </a:rPr>
                <a:t>খ</a:t>
              </a:r>
              <a:endParaRPr lang="en-US" sz="2800" dirty="0">
                <a:solidFill>
                  <a:schemeClr val="accent2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4FB395-A183-48DF-B334-0A5543DF0EA9}"/>
                </a:ext>
              </a:extLst>
            </p:cNvPr>
            <p:cNvSpPr txBox="1"/>
            <p:nvPr/>
          </p:nvSpPr>
          <p:spPr>
            <a:xfrm rot="19685714">
              <a:off x="8949400" y="1715323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4">
                      <a:lumMod val="75000"/>
                    </a:schemeClr>
                  </a:solidFill>
                  <a:cs typeface="Ekushey Durga" panose="03080603080002020207" pitchFamily="66"/>
                </a:rPr>
                <a:t>ঘ</a:t>
              </a:r>
              <a:endParaRPr lang="en-US" sz="2400" dirty="0">
                <a:solidFill>
                  <a:schemeClr val="accent4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F84453-92B8-48EE-AA05-5580917AEBC5}"/>
                </a:ext>
              </a:extLst>
            </p:cNvPr>
            <p:cNvSpPr txBox="1"/>
            <p:nvPr/>
          </p:nvSpPr>
          <p:spPr>
            <a:xfrm rot="20043644">
              <a:off x="7924222" y="172516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  <a:cs typeface="Ekushey Durga" panose="03080603080002020207" pitchFamily="66"/>
                </a:rPr>
                <a:t>গ</a:t>
              </a:r>
              <a:endParaRPr lang="en-US" dirty="0">
                <a:solidFill>
                  <a:srgbClr val="0070C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EBAE44-138C-4E48-A6D5-18E3C69741B8}"/>
                </a:ext>
              </a:extLst>
            </p:cNvPr>
            <p:cNvSpPr txBox="1"/>
            <p:nvPr/>
          </p:nvSpPr>
          <p:spPr>
            <a:xfrm rot="18849955">
              <a:off x="8401752" y="1227809"/>
              <a:ext cx="303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  <a:cs typeface="Ekushey Durga" panose="03080603080002020207" pitchFamily="66"/>
                </a:rPr>
                <a:t>চ</a:t>
              </a:r>
              <a:endParaRPr lang="en-US" dirty="0">
                <a:solidFill>
                  <a:schemeClr val="accent5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B80EFB-C708-4A5F-B1D2-75A95806DF97}"/>
                </a:ext>
              </a:extLst>
            </p:cNvPr>
            <p:cNvSpPr txBox="1"/>
            <p:nvPr/>
          </p:nvSpPr>
          <p:spPr>
            <a:xfrm rot="18982884" flipH="1">
              <a:off x="8362361" y="1426417"/>
              <a:ext cx="403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chemeClr val="accent2">
                      <a:lumMod val="75000"/>
                    </a:schemeClr>
                  </a:solidFill>
                  <a:cs typeface="Ekushey Durga" panose="03080603080002020207" pitchFamily="66"/>
                </a:rPr>
                <a:t>ঙ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90C4D0-28C0-4FB3-86EC-CAA09ECE3280}"/>
                </a:ext>
              </a:extLst>
            </p:cNvPr>
            <p:cNvSpPr txBox="1"/>
            <p:nvPr/>
          </p:nvSpPr>
          <p:spPr>
            <a:xfrm rot="19637553">
              <a:off x="8768427" y="1393221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  <a:cs typeface="Ekushey Durga" panose="03080603080002020207" pitchFamily="66"/>
                </a:rPr>
                <a:t>জ</a:t>
              </a:r>
              <a:endParaRPr lang="en-US" dirty="0">
                <a:solidFill>
                  <a:srgbClr val="0070C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4C07D8-0ECB-4A6A-ABFA-11EAA118099A}"/>
                </a:ext>
              </a:extLst>
            </p:cNvPr>
            <p:cNvSpPr txBox="1"/>
            <p:nvPr/>
          </p:nvSpPr>
          <p:spPr>
            <a:xfrm rot="18987412">
              <a:off x="7432794" y="1329210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  <a:cs typeface="Ekushey Durga" panose="03080603080002020207" pitchFamily="66"/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687325-0825-43AC-BB36-73951B21172C}"/>
                </a:ext>
              </a:extLst>
            </p:cNvPr>
            <p:cNvSpPr txBox="1"/>
            <p:nvPr/>
          </p:nvSpPr>
          <p:spPr>
            <a:xfrm rot="18240984">
              <a:off x="7956959" y="1379129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  <a:cs typeface="Ekushey Durga" panose="03080603080002020207" pitchFamily="66"/>
                </a:rPr>
                <a:t>ঝ</a:t>
              </a:r>
              <a:endParaRPr lang="en-US" dirty="0">
                <a:solidFill>
                  <a:srgbClr val="7030A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6FBDF4-4622-4620-B050-34AD7F516753}"/>
                </a:ext>
              </a:extLst>
            </p:cNvPr>
            <p:cNvSpPr txBox="1"/>
            <p:nvPr/>
          </p:nvSpPr>
          <p:spPr>
            <a:xfrm rot="19087505">
              <a:off x="8462569" y="2428717"/>
              <a:ext cx="4042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800" dirty="0">
                  <a:solidFill>
                    <a:srgbClr val="7030A0"/>
                  </a:solidFill>
                  <a:cs typeface="Ekushey Durga" panose="03080603080002020207" pitchFamily="66"/>
                </a:rPr>
                <a:t>ঞ</a:t>
              </a:r>
              <a:endParaRPr lang="en-US" sz="2800" dirty="0">
                <a:solidFill>
                  <a:srgbClr val="7030A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CBE8F2-665E-4E57-91A9-F94A09CEC2A0}"/>
                </a:ext>
              </a:extLst>
            </p:cNvPr>
            <p:cNvSpPr txBox="1"/>
            <p:nvPr/>
          </p:nvSpPr>
          <p:spPr>
            <a:xfrm rot="19192990">
              <a:off x="6540760" y="705820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ট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B04A1-89AF-42BB-8FB1-B8C3BF690824}"/>
                </a:ext>
              </a:extLst>
            </p:cNvPr>
            <p:cNvSpPr txBox="1"/>
            <p:nvPr/>
          </p:nvSpPr>
          <p:spPr>
            <a:xfrm>
              <a:off x="5371457" y="220188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হ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EBFEA3-EDCD-43E7-877B-7A11F0E39260}"/>
                </a:ext>
              </a:extLst>
            </p:cNvPr>
            <p:cNvSpPr txBox="1"/>
            <p:nvPr/>
          </p:nvSpPr>
          <p:spPr>
            <a:xfrm rot="7127251">
              <a:off x="4456768" y="1500446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ড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E87683-77CB-4444-B543-D7255874E99D}"/>
                </a:ext>
              </a:extLst>
            </p:cNvPr>
            <p:cNvSpPr txBox="1"/>
            <p:nvPr/>
          </p:nvSpPr>
          <p:spPr>
            <a:xfrm rot="18750521">
              <a:off x="3507291" y="169926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থ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37B89D-972A-4657-BE29-AB2591B0762E}"/>
                </a:ext>
              </a:extLst>
            </p:cNvPr>
            <p:cNvSpPr txBox="1"/>
            <p:nvPr/>
          </p:nvSpPr>
          <p:spPr>
            <a:xfrm rot="19666220">
              <a:off x="9251436" y="2425998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800" dirty="0">
                  <a:solidFill>
                    <a:schemeClr val="accent2">
                      <a:lumMod val="75000"/>
                    </a:schemeClr>
                  </a:solidFill>
                  <a:cs typeface="Ekushey Durga" panose="03080603080002020207" pitchFamily="66"/>
                </a:rPr>
                <a:t>ণ</a:t>
              </a:r>
              <a:endParaRPr lang="en-US" sz="2800" dirty="0">
                <a:solidFill>
                  <a:schemeClr val="accent2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4C3003-DF93-43E2-AABC-0BAA9A42866E}"/>
                </a:ext>
              </a:extLst>
            </p:cNvPr>
            <p:cNvSpPr txBox="1"/>
            <p:nvPr/>
          </p:nvSpPr>
          <p:spPr>
            <a:xfrm>
              <a:off x="3959430" y="217356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প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330DC0-DDFA-44BE-89B9-23FC5823E049}"/>
                </a:ext>
              </a:extLst>
            </p:cNvPr>
            <p:cNvSpPr txBox="1"/>
            <p:nvPr/>
          </p:nvSpPr>
          <p:spPr>
            <a:xfrm rot="17904888">
              <a:off x="3108991" y="146005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ত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A8820C-EDD7-4F81-BEB3-D93427F53169}"/>
                </a:ext>
              </a:extLst>
            </p:cNvPr>
            <p:cNvSpPr txBox="1"/>
            <p:nvPr/>
          </p:nvSpPr>
          <p:spPr>
            <a:xfrm rot="16200000">
              <a:off x="5202527" y="11996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দ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251C53F-0360-4453-9335-C83B26FCF422}"/>
                </a:ext>
              </a:extLst>
            </p:cNvPr>
            <p:cNvSpPr txBox="1"/>
            <p:nvPr/>
          </p:nvSpPr>
          <p:spPr>
            <a:xfrm>
              <a:off x="2851946" y="5135174"/>
              <a:ext cx="4010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ন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19BB1C-D3B5-4729-86F7-516330922B52}"/>
                </a:ext>
              </a:extLst>
            </p:cNvPr>
            <p:cNvSpPr txBox="1"/>
            <p:nvPr/>
          </p:nvSpPr>
          <p:spPr>
            <a:xfrm>
              <a:off x="4029831" y="1343397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ধ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67BFD9-CDFA-468B-B841-92F1DCE4E582}"/>
                </a:ext>
              </a:extLst>
            </p:cNvPr>
            <p:cNvSpPr txBox="1"/>
            <p:nvPr/>
          </p:nvSpPr>
          <p:spPr>
            <a:xfrm>
              <a:off x="3729367" y="3877261"/>
              <a:ext cx="349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cs typeface="Ekushey Durga" panose="03080603080002020207" pitchFamily="66"/>
                </a:rPr>
                <a:t>ফ</a:t>
              </a:r>
              <a:endParaRPr lang="en-US" sz="2000" dirty="0">
                <a:cs typeface="Ekushey Durga" panose="03080603080002020207" pitchFamily="66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83668F-B197-4D01-9333-7A47825612A7}"/>
                </a:ext>
              </a:extLst>
            </p:cNvPr>
            <p:cNvSpPr txBox="1"/>
            <p:nvPr/>
          </p:nvSpPr>
          <p:spPr>
            <a:xfrm rot="15693866">
              <a:off x="3582699" y="1188129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ব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56A92C-57AD-475D-B9E9-8F9C03F6147A}"/>
                </a:ext>
              </a:extLst>
            </p:cNvPr>
            <p:cNvSpPr txBox="1"/>
            <p:nvPr/>
          </p:nvSpPr>
          <p:spPr>
            <a:xfrm rot="17415334">
              <a:off x="4086540" y="913060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ভ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D9AA3A-3092-4BE0-A8AD-138A93DC86D5}"/>
                </a:ext>
              </a:extLst>
            </p:cNvPr>
            <p:cNvSpPr txBox="1"/>
            <p:nvPr/>
          </p:nvSpPr>
          <p:spPr>
            <a:xfrm>
              <a:off x="2084792" y="3761401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cs typeface="Ekushey Durga" panose="03080603080002020207" pitchFamily="66"/>
                </a:rPr>
                <a:t>ম</a:t>
              </a:r>
              <a:endParaRPr lang="en-US" sz="2000" dirty="0">
                <a:cs typeface="Ekushey Durga" panose="03080603080002020207" pitchFamily="66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6B023F4-D3D2-4B8D-A383-5DF7F7AC4D17}"/>
                </a:ext>
              </a:extLst>
            </p:cNvPr>
            <p:cNvSpPr txBox="1"/>
            <p:nvPr/>
          </p:nvSpPr>
          <p:spPr>
            <a:xfrm rot="19900738">
              <a:off x="4409731" y="2205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য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F35545-DEE2-46D2-BCC2-64A9CD9E1308}"/>
                </a:ext>
              </a:extLst>
            </p:cNvPr>
            <p:cNvSpPr txBox="1"/>
            <p:nvPr/>
          </p:nvSpPr>
          <p:spPr>
            <a:xfrm>
              <a:off x="5164573" y="1647146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র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90C59F-CA7D-48F9-B5B9-39B48ABDED1B}"/>
                </a:ext>
              </a:extLst>
            </p:cNvPr>
            <p:cNvSpPr txBox="1"/>
            <p:nvPr/>
          </p:nvSpPr>
          <p:spPr>
            <a:xfrm rot="16200000">
              <a:off x="2676013" y="210287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ল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793A1B-9EB5-4127-B87E-2DBF4933A342}"/>
                </a:ext>
              </a:extLst>
            </p:cNvPr>
            <p:cNvSpPr txBox="1"/>
            <p:nvPr/>
          </p:nvSpPr>
          <p:spPr>
            <a:xfrm>
              <a:off x="1960430" y="4446077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স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AC5FDE3-6384-4F99-BA1B-BC9408F86FC9}"/>
                </a:ext>
              </a:extLst>
            </p:cNvPr>
            <p:cNvSpPr txBox="1"/>
            <p:nvPr/>
          </p:nvSpPr>
          <p:spPr>
            <a:xfrm>
              <a:off x="4477043" y="4362723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ষ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B98A6C-62AD-44E7-86C7-6EA011893FD9}"/>
                </a:ext>
              </a:extLst>
            </p:cNvPr>
            <p:cNvSpPr txBox="1"/>
            <p:nvPr/>
          </p:nvSpPr>
          <p:spPr>
            <a:xfrm>
              <a:off x="4638553" y="3920260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cs typeface="Ekushey Durga" panose="03080603080002020207" pitchFamily="66"/>
                </a:rPr>
                <a:t>হ</a:t>
              </a:r>
              <a:endParaRPr lang="en-US" sz="2000" dirty="0">
                <a:cs typeface="Ekushey Durga" panose="03080603080002020207" pitchFamily="66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682ABB6-A725-49B6-8187-629E915E88D0}"/>
                </a:ext>
              </a:extLst>
            </p:cNvPr>
            <p:cNvSpPr txBox="1"/>
            <p:nvPr/>
          </p:nvSpPr>
          <p:spPr>
            <a:xfrm>
              <a:off x="5146227" y="4320370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ড়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E581BA8-C261-438F-A23D-8276AB6E66E3}"/>
                </a:ext>
              </a:extLst>
            </p:cNvPr>
            <p:cNvSpPr txBox="1"/>
            <p:nvPr/>
          </p:nvSpPr>
          <p:spPr>
            <a:xfrm>
              <a:off x="3369656" y="4903075"/>
              <a:ext cx="3786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ঢ়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1C41342-2FC2-498D-9FA8-23F87F87411C}"/>
                </a:ext>
              </a:extLst>
            </p:cNvPr>
            <p:cNvSpPr txBox="1"/>
            <p:nvPr/>
          </p:nvSpPr>
          <p:spPr>
            <a:xfrm>
              <a:off x="4267516" y="4866741"/>
              <a:ext cx="3225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ৎ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D9467E5-B7C1-4DDF-8843-2DA72539ED58}"/>
                </a:ext>
              </a:extLst>
            </p:cNvPr>
            <p:cNvSpPr txBox="1"/>
            <p:nvPr/>
          </p:nvSpPr>
          <p:spPr>
            <a:xfrm>
              <a:off x="5113667" y="497429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য়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50AE57A-6746-4E9E-8BFD-B41824E8AA58}"/>
                </a:ext>
              </a:extLst>
            </p:cNvPr>
            <p:cNvSpPr txBox="1"/>
            <p:nvPr/>
          </p:nvSpPr>
          <p:spPr>
            <a:xfrm rot="19673231">
              <a:off x="10940807" y="3234841"/>
              <a:ext cx="317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70C0"/>
                  </a:solidFill>
                  <a:cs typeface="Ekushey Durga" panose="03080603080002020207" pitchFamily="66"/>
                </a:rPr>
                <a:t>ও</a:t>
              </a:r>
              <a:endParaRPr lang="en-US" sz="2400" dirty="0">
                <a:solidFill>
                  <a:srgbClr val="0070C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350302-DEDA-4B8E-A64B-E4978F0F75C0}"/>
                </a:ext>
              </a:extLst>
            </p:cNvPr>
            <p:cNvSpPr txBox="1"/>
            <p:nvPr/>
          </p:nvSpPr>
          <p:spPr>
            <a:xfrm>
              <a:off x="3812353" y="4461390"/>
              <a:ext cx="3850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অ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92608B-8BA0-4C8E-A98D-F6B04AE01317}"/>
                </a:ext>
              </a:extLst>
            </p:cNvPr>
            <p:cNvSpPr txBox="1"/>
            <p:nvPr/>
          </p:nvSpPr>
          <p:spPr>
            <a:xfrm>
              <a:off x="2002899" y="4127861"/>
              <a:ext cx="370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আ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97B7995-8DBA-432F-A55D-3C5DF70C733A}"/>
                </a:ext>
              </a:extLst>
            </p:cNvPr>
            <p:cNvSpPr txBox="1"/>
            <p:nvPr/>
          </p:nvSpPr>
          <p:spPr>
            <a:xfrm>
              <a:off x="4142902" y="1810372"/>
              <a:ext cx="366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ঈ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5B31A75-A612-4AD2-829C-04AA1FE90272}"/>
                </a:ext>
              </a:extLst>
            </p:cNvPr>
            <p:cNvSpPr txBox="1"/>
            <p:nvPr/>
          </p:nvSpPr>
          <p:spPr>
            <a:xfrm>
              <a:off x="3320536" y="2161912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ঈ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07DE6A-2313-4E96-8266-7575C86FDB92}"/>
                </a:ext>
              </a:extLst>
            </p:cNvPr>
            <p:cNvSpPr txBox="1"/>
            <p:nvPr/>
          </p:nvSpPr>
          <p:spPr>
            <a:xfrm rot="11815251">
              <a:off x="4847294" y="1893710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ঋ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C739096-67A7-459E-82BB-D45A7953C44C}"/>
                </a:ext>
              </a:extLst>
            </p:cNvPr>
            <p:cNvSpPr txBox="1"/>
            <p:nvPr/>
          </p:nvSpPr>
          <p:spPr>
            <a:xfrm>
              <a:off x="5545335" y="1636429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এ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B78D146-E941-4447-BB3F-EA102E4821AB}"/>
                </a:ext>
              </a:extLst>
            </p:cNvPr>
            <p:cNvSpPr txBox="1"/>
            <p:nvPr/>
          </p:nvSpPr>
          <p:spPr>
            <a:xfrm>
              <a:off x="4615345" y="833707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ঐ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C8771E6-F808-46BC-8CF2-6096FDAC7F57}"/>
                </a:ext>
              </a:extLst>
            </p:cNvPr>
            <p:cNvSpPr txBox="1"/>
            <p:nvPr/>
          </p:nvSpPr>
          <p:spPr>
            <a:xfrm rot="18576136" flipH="1">
              <a:off x="5668614" y="867365"/>
              <a:ext cx="335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ঔ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61030F5-83DA-4604-924E-49D9F8E30DC4}"/>
                </a:ext>
              </a:extLst>
            </p:cNvPr>
            <p:cNvSpPr txBox="1"/>
            <p:nvPr/>
          </p:nvSpPr>
          <p:spPr>
            <a:xfrm rot="19872327">
              <a:off x="2460843" y="4290799"/>
              <a:ext cx="264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১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A345BA6-CA48-4481-8B57-23AE804B5E83}"/>
                </a:ext>
              </a:extLst>
            </p:cNvPr>
            <p:cNvSpPr txBox="1"/>
            <p:nvPr/>
          </p:nvSpPr>
          <p:spPr>
            <a:xfrm rot="17429255">
              <a:off x="2772288" y="1756433"/>
              <a:ext cx="266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২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A38085A-2F69-4FFD-A3C6-F5F5CC3D29DE}"/>
                </a:ext>
              </a:extLst>
            </p:cNvPr>
            <p:cNvSpPr txBox="1"/>
            <p:nvPr/>
          </p:nvSpPr>
          <p:spPr>
            <a:xfrm>
              <a:off x="1619792" y="4039376"/>
              <a:ext cx="3064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cs typeface="Ekushey Durga" panose="03080603080002020207" pitchFamily="66"/>
                </a:rPr>
                <a:t>৩</a:t>
              </a:r>
              <a:endParaRPr lang="en-US" sz="2000" dirty="0">
                <a:cs typeface="Ekushey Durga" panose="03080603080002020207" pitchFamily="66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F3D5FB6-468C-4D6B-8FC6-3F12983F0652}"/>
                </a:ext>
              </a:extLst>
            </p:cNvPr>
            <p:cNvSpPr txBox="1"/>
            <p:nvPr/>
          </p:nvSpPr>
          <p:spPr>
            <a:xfrm>
              <a:off x="2459774" y="4866740"/>
              <a:ext cx="360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৪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D3B5940-501F-40D7-AF40-304CE78438F0}"/>
                </a:ext>
              </a:extLst>
            </p:cNvPr>
            <p:cNvSpPr txBox="1"/>
            <p:nvPr/>
          </p:nvSpPr>
          <p:spPr>
            <a:xfrm rot="18141576">
              <a:off x="5932302" y="1094756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৬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E886AF-A5BD-4243-AB3B-4459B5EC05C9}"/>
                </a:ext>
              </a:extLst>
            </p:cNvPr>
            <p:cNvSpPr txBox="1"/>
            <p:nvPr/>
          </p:nvSpPr>
          <p:spPr>
            <a:xfrm rot="17524520">
              <a:off x="5854665" y="600298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৭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D0CE91-434B-4D01-A3CB-F8E830CBA623}"/>
                </a:ext>
              </a:extLst>
            </p:cNvPr>
            <p:cNvSpPr txBox="1"/>
            <p:nvPr/>
          </p:nvSpPr>
          <p:spPr>
            <a:xfrm>
              <a:off x="3819700" y="5107074"/>
              <a:ext cx="3914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৮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94CAC61-84D9-4929-9852-2BEBB3AF84B4}"/>
                </a:ext>
              </a:extLst>
            </p:cNvPr>
            <p:cNvSpPr txBox="1"/>
            <p:nvPr/>
          </p:nvSpPr>
          <p:spPr>
            <a:xfrm>
              <a:off x="2934482" y="3927806"/>
              <a:ext cx="3000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cs typeface="Ekushey Durga" panose="03080603080002020207" pitchFamily="66"/>
                </a:rPr>
                <a:t>৯</a:t>
              </a:r>
              <a:endParaRPr lang="en-US" sz="2000" dirty="0">
                <a:cs typeface="Ekushey Durga" panose="03080603080002020207" pitchFamily="66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95E575D-90F1-4853-BA67-C9BB696E2211}"/>
                </a:ext>
              </a:extLst>
            </p:cNvPr>
            <p:cNvSpPr txBox="1"/>
            <p:nvPr/>
          </p:nvSpPr>
          <p:spPr>
            <a:xfrm rot="18869111">
              <a:off x="7020763" y="924370"/>
              <a:ext cx="335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  <a:cs typeface="Ekushey Durga" panose="03080603080002020207" pitchFamily="66"/>
                </a:rPr>
                <a:t>অ</a:t>
              </a:r>
              <a:endParaRPr lang="en-US" dirty="0">
                <a:solidFill>
                  <a:srgbClr val="FF000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861D4ED-9ECD-4617-985C-BC9D3E455AC1}"/>
                </a:ext>
              </a:extLst>
            </p:cNvPr>
            <p:cNvSpPr txBox="1"/>
            <p:nvPr/>
          </p:nvSpPr>
          <p:spPr>
            <a:xfrm rot="19046057">
              <a:off x="8039606" y="21866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B0F0"/>
                  </a:solidFill>
                  <a:cs typeface="Ekushey Durga" panose="03080603080002020207" pitchFamily="66"/>
                </a:rPr>
                <a:t>৫</a:t>
              </a:r>
              <a:endParaRPr lang="en-US" dirty="0">
                <a:solidFill>
                  <a:srgbClr val="00B0F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B1F47F-2AF2-4D84-9EB8-80E6526B5E07}"/>
                </a:ext>
              </a:extLst>
            </p:cNvPr>
            <p:cNvSpPr txBox="1"/>
            <p:nvPr/>
          </p:nvSpPr>
          <p:spPr>
            <a:xfrm>
              <a:off x="2956016" y="20911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৫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972BF88-0CA3-4BA2-97BF-0BAF22C86457}"/>
                </a:ext>
              </a:extLst>
            </p:cNvPr>
            <p:cNvSpPr txBox="1"/>
            <p:nvPr/>
          </p:nvSpPr>
          <p:spPr>
            <a:xfrm rot="19809287">
              <a:off x="9219291" y="1438252"/>
              <a:ext cx="236283" cy="367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b="1" dirty="0">
                  <a:solidFill>
                    <a:schemeClr val="accent2">
                      <a:lumMod val="75000"/>
                    </a:schemeClr>
                  </a:solidFill>
                  <a:cs typeface="Ekushey Durga" panose="03080603080002020207" pitchFamily="66"/>
                </a:rPr>
                <a:t>৭</a:t>
              </a:r>
              <a:endParaRPr lang="en-US" b="1" dirty="0">
                <a:solidFill>
                  <a:schemeClr val="accent2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5272359-1C06-4D2C-BAA3-7021C91AC8E4}"/>
                </a:ext>
              </a:extLst>
            </p:cNvPr>
            <p:cNvSpPr txBox="1"/>
            <p:nvPr/>
          </p:nvSpPr>
          <p:spPr>
            <a:xfrm rot="19364706">
              <a:off x="7766866" y="1140131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  <a:cs typeface="Ekushey Durga" panose="03080603080002020207" pitchFamily="66"/>
                </a:rPr>
                <a:t>ঈ</a:t>
              </a:r>
              <a:endParaRPr lang="en-US" dirty="0">
                <a:solidFill>
                  <a:srgbClr val="0070C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E39F390-9A49-49AE-8BBC-F201C9D4CE0A}"/>
                </a:ext>
              </a:extLst>
            </p:cNvPr>
            <p:cNvSpPr txBox="1"/>
            <p:nvPr/>
          </p:nvSpPr>
          <p:spPr>
            <a:xfrm rot="18662358">
              <a:off x="9019504" y="3989229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2">
                      <a:lumMod val="75000"/>
                    </a:schemeClr>
                  </a:solidFill>
                  <a:cs typeface="Ekushey Durga" panose="03080603080002020207" pitchFamily="66"/>
                </a:rPr>
                <a:t>ড়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882F0A7-A2A8-4BD8-83E3-EAE1D282F88E}"/>
                </a:ext>
              </a:extLst>
            </p:cNvPr>
            <p:cNvSpPr txBox="1"/>
            <p:nvPr/>
          </p:nvSpPr>
          <p:spPr>
            <a:xfrm rot="18362950">
              <a:off x="8911697" y="3371908"/>
              <a:ext cx="3481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70C0"/>
                  </a:solidFill>
                  <a:cs typeface="Ekushey Durga" panose="03080603080002020207" pitchFamily="66"/>
                </a:rPr>
                <a:t>ন</a:t>
              </a:r>
              <a:endParaRPr lang="en-US" sz="2400" dirty="0">
                <a:solidFill>
                  <a:srgbClr val="0070C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7E46839-F69D-47FB-B64B-9EC9E2C14F9C}"/>
                </a:ext>
              </a:extLst>
            </p:cNvPr>
            <p:cNvSpPr txBox="1"/>
            <p:nvPr/>
          </p:nvSpPr>
          <p:spPr>
            <a:xfrm rot="18910206">
              <a:off x="8460238" y="3151211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b="1" dirty="0">
                  <a:solidFill>
                    <a:schemeClr val="accent5">
                      <a:lumMod val="75000"/>
                    </a:schemeClr>
                  </a:solidFill>
                  <a:cs typeface="Ekushey Durga" panose="03080603080002020207" pitchFamily="66"/>
                </a:rPr>
                <a:t>ঐ</a:t>
              </a:r>
              <a:endParaRPr lang="en-US" b="1" dirty="0">
                <a:solidFill>
                  <a:schemeClr val="accent5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DE326BE-BB64-4EA6-8004-0E00FC0EE464}"/>
                </a:ext>
              </a:extLst>
            </p:cNvPr>
            <p:cNvSpPr txBox="1"/>
            <p:nvPr/>
          </p:nvSpPr>
          <p:spPr>
            <a:xfrm rot="19118449">
              <a:off x="8930192" y="2936373"/>
              <a:ext cx="266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b="1" dirty="0">
                  <a:solidFill>
                    <a:srgbClr val="FFC000"/>
                  </a:solidFill>
                  <a:cs typeface="Ekushey Durga" panose="03080603080002020207" pitchFamily="66"/>
                </a:rPr>
                <a:t>২</a:t>
              </a:r>
              <a:endParaRPr lang="en-US" b="1" dirty="0">
                <a:solidFill>
                  <a:srgbClr val="FFC00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0971872-795F-4B09-AAFC-4AAB87F3827D}"/>
                </a:ext>
              </a:extLst>
            </p:cNvPr>
            <p:cNvSpPr txBox="1"/>
            <p:nvPr/>
          </p:nvSpPr>
          <p:spPr>
            <a:xfrm>
              <a:off x="4783144" y="4801372"/>
              <a:ext cx="3626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ও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05D0D4A-2FB3-43B7-BB09-C602565DE265}"/>
                </a:ext>
              </a:extLst>
            </p:cNvPr>
            <p:cNvSpPr txBox="1"/>
            <p:nvPr/>
          </p:nvSpPr>
          <p:spPr>
            <a:xfrm rot="19456572">
              <a:off x="10445121" y="4167197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75000"/>
                    </a:schemeClr>
                  </a:solidFill>
                  <a:cs typeface="Ekushey Durga" panose="03080603080002020207" pitchFamily="66"/>
                </a:rPr>
                <a:t>শ</a:t>
              </a:r>
              <a:endParaRPr lang="en-US" sz="2400" dirty="0">
                <a:solidFill>
                  <a:schemeClr val="accent6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230A0BA-020A-4493-9F2D-F41BBB17BB00}"/>
                </a:ext>
              </a:extLst>
            </p:cNvPr>
            <p:cNvSpPr txBox="1"/>
            <p:nvPr/>
          </p:nvSpPr>
          <p:spPr>
            <a:xfrm rot="19123854">
              <a:off x="9889618" y="44705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  <a:cs typeface="Ekushey Durga" panose="03080603080002020207" pitchFamily="66"/>
                </a:rPr>
                <a:t>ত</a:t>
              </a:r>
              <a:endParaRPr lang="en-US" dirty="0">
                <a:solidFill>
                  <a:srgbClr val="7030A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9D2DB98-A10B-409F-8F0F-8378D83E8AEC}"/>
                </a:ext>
              </a:extLst>
            </p:cNvPr>
            <p:cNvSpPr txBox="1"/>
            <p:nvPr/>
          </p:nvSpPr>
          <p:spPr>
            <a:xfrm rot="20226579">
              <a:off x="9721346" y="3566929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solidFill>
                    <a:srgbClr val="7030A0"/>
                  </a:solidFill>
                  <a:cs typeface="Ekushey Durga" panose="03080603080002020207" pitchFamily="66"/>
                </a:rPr>
                <a:t>ম</a:t>
              </a:r>
              <a:endParaRPr lang="en-US" sz="2000" dirty="0">
                <a:solidFill>
                  <a:srgbClr val="7030A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A3B7D4F-A8AD-45A5-AB04-8C93DCFD3194}"/>
                </a:ext>
              </a:extLst>
            </p:cNvPr>
            <p:cNvSpPr txBox="1"/>
            <p:nvPr/>
          </p:nvSpPr>
          <p:spPr>
            <a:xfrm>
              <a:off x="8156212" y="2690327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2">
                      <a:lumMod val="75000"/>
                    </a:schemeClr>
                  </a:solidFill>
                  <a:cs typeface="Ekushey Durga" panose="03080603080002020207" pitchFamily="66"/>
                </a:rPr>
                <a:t>ভ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39A9712-0997-420E-8441-BFBCABDE9190}"/>
                </a:ext>
              </a:extLst>
            </p:cNvPr>
            <p:cNvSpPr txBox="1"/>
            <p:nvPr/>
          </p:nvSpPr>
          <p:spPr>
            <a:xfrm>
              <a:off x="11042750" y="4616707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  <a:cs typeface="Ekushey Durga" panose="03080603080002020207" pitchFamily="66"/>
                </a:rPr>
                <a:t>ঈ</a:t>
              </a:r>
              <a:endParaRPr lang="en-US" dirty="0">
                <a:solidFill>
                  <a:srgbClr val="7030A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5B04C47-579D-4F41-A756-08CC0726CAEC}"/>
                </a:ext>
              </a:extLst>
            </p:cNvPr>
            <p:cNvSpPr txBox="1"/>
            <p:nvPr/>
          </p:nvSpPr>
          <p:spPr>
            <a:xfrm rot="20177888">
              <a:off x="11152371" y="2827510"/>
              <a:ext cx="3433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2">
                      <a:lumMod val="50000"/>
                    </a:schemeClr>
                  </a:solidFill>
                  <a:cs typeface="Ekushey Durga" panose="03080603080002020207" pitchFamily="66"/>
                </a:rPr>
                <a:t>ঢ়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E81D9FC-CFAE-47A4-8455-FD01282BEC44}"/>
                </a:ext>
              </a:extLst>
            </p:cNvPr>
            <p:cNvSpPr txBox="1"/>
            <p:nvPr/>
          </p:nvSpPr>
          <p:spPr>
            <a:xfrm rot="21436458">
              <a:off x="11445915" y="4362724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B0F0"/>
                  </a:solidFill>
                  <a:cs typeface="Ekushey Durga" panose="03080603080002020207" pitchFamily="66"/>
                </a:rPr>
                <a:t>স</a:t>
              </a:r>
              <a:endParaRPr lang="en-US" sz="2400" dirty="0">
                <a:solidFill>
                  <a:srgbClr val="00B0F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AF1835-3C80-4736-B4F8-FEF0B6028DDF}"/>
                </a:ext>
              </a:extLst>
            </p:cNvPr>
            <p:cNvSpPr/>
            <p:nvPr/>
          </p:nvSpPr>
          <p:spPr>
            <a:xfrm rot="20143047">
              <a:off x="10787848" y="2318295"/>
              <a:ext cx="3032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  <a:cs typeface="Ekushey Durga" panose="03080603080002020207" pitchFamily="66"/>
                </a:rPr>
                <a:t>ভ</a:t>
              </a:r>
              <a:endParaRPr lang="en-US" dirty="0">
                <a:solidFill>
                  <a:schemeClr val="accent5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75E39C9-25C2-43EA-8A86-D2857F1BA7BB}"/>
                </a:ext>
              </a:extLst>
            </p:cNvPr>
            <p:cNvSpPr txBox="1"/>
            <p:nvPr/>
          </p:nvSpPr>
          <p:spPr>
            <a:xfrm rot="17909772">
              <a:off x="5190772" y="66037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ত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A7A8823-F5FD-4E3D-A71E-D13FAF6BBE4D}"/>
                </a:ext>
              </a:extLst>
            </p:cNvPr>
            <p:cNvSpPr txBox="1"/>
            <p:nvPr/>
          </p:nvSpPr>
          <p:spPr>
            <a:xfrm>
              <a:off x="2743478" y="463029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ঋ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586D05-DF84-4583-BD83-DA827A74EB4F}"/>
                </a:ext>
              </a:extLst>
            </p:cNvPr>
            <p:cNvSpPr txBox="1"/>
            <p:nvPr/>
          </p:nvSpPr>
          <p:spPr>
            <a:xfrm>
              <a:off x="3042693" y="4493344"/>
              <a:ext cx="38023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6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শ</a:t>
              </a:r>
              <a:endParaRPr lang="en-US" sz="26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76BB9A7-30B4-4C6D-BB35-BA8D02447DC3}"/>
              </a:ext>
            </a:extLst>
          </p:cNvPr>
          <p:cNvGrpSpPr/>
          <p:nvPr/>
        </p:nvGrpSpPr>
        <p:grpSpPr>
          <a:xfrm>
            <a:off x="329986" y="607936"/>
            <a:ext cx="9417606" cy="4640044"/>
            <a:chOff x="368730" y="629385"/>
            <a:chExt cx="9417606" cy="4640044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C4E5663-F2B0-4D9E-B51B-7B75C80EFD26}"/>
                </a:ext>
              </a:extLst>
            </p:cNvPr>
            <p:cNvGrpSpPr/>
            <p:nvPr/>
          </p:nvGrpSpPr>
          <p:grpSpPr>
            <a:xfrm>
              <a:off x="368730" y="2075951"/>
              <a:ext cx="7837951" cy="3193478"/>
              <a:chOff x="592040" y="2191144"/>
              <a:chExt cx="7837951" cy="3193478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6A1B8B4-8E15-47F2-B129-DC4A38E6522D}"/>
                  </a:ext>
                </a:extLst>
              </p:cNvPr>
              <p:cNvSpPr txBox="1"/>
              <p:nvPr/>
            </p:nvSpPr>
            <p:spPr>
              <a:xfrm>
                <a:off x="592040" y="2214523"/>
                <a:ext cx="2039341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0800" contourW="12700">
                  <a:bevelT w="133350" h="120650"/>
                </a:sp3d>
              </a:bodyPr>
              <a:lstStyle/>
              <a:p>
                <a:r>
                  <a:rPr lang="bn-IN" sz="20000" b="1" dirty="0">
                    <a:solidFill>
                      <a:srgbClr val="0070C0"/>
                    </a:solidFill>
                    <a:cs typeface="Ekushey Godhuli" panose="03080603080002020207" pitchFamily="66"/>
                  </a:rPr>
                  <a:t>ম</a:t>
                </a:r>
                <a:endParaRPr lang="en-US" sz="20000" b="1" dirty="0">
                  <a:solidFill>
                    <a:srgbClr val="0070C0"/>
                  </a:solidFill>
                  <a:cs typeface="Ekushey Godhuli" panose="03080603080002020207" pitchFamily="66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11B8F98-7A85-495E-835D-951C20946D3D}"/>
                  </a:ext>
                </a:extLst>
              </p:cNvPr>
              <p:cNvSpPr txBox="1"/>
              <p:nvPr/>
            </p:nvSpPr>
            <p:spPr>
              <a:xfrm>
                <a:off x="2548348" y="2191144"/>
                <a:ext cx="3457998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0800" contourW="12700">
                  <a:bevelT w="114300" h="101600"/>
                  <a:bevelB w="0" h="0"/>
                </a:sp3d>
              </a:bodyPr>
              <a:lstStyle/>
              <a:p>
                <a:r>
                  <a:rPr lang="bn-IN" sz="20000" b="1" dirty="0">
                    <a:solidFill>
                      <a:schemeClr val="accent2">
                        <a:lumMod val="75000"/>
                      </a:schemeClr>
                    </a:solidFill>
                    <a:cs typeface="Ekushey Godhuli" panose="03080603080002020207" pitchFamily="66"/>
                  </a:rPr>
                  <a:t>জা</a:t>
                </a:r>
                <a:endParaRPr lang="en-US" sz="20000" b="1" dirty="0">
                  <a:solidFill>
                    <a:schemeClr val="accent2">
                      <a:lumMod val="75000"/>
                    </a:schemeClr>
                  </a:solidFill>
                  <a:cs typeface="Ekushey Godhuli" panose="03080603080002020207" pitchFamily="66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67E9EF4-17A3-4264-AA71-B03C895FBC89}"/>
                  </a:ext>
                </a:extLst>
              </p:cNvPr>
              <p:cNvSpPr txBox="1"/>
              <p:nvPr/>
            </p:nvSpPr>
            <p:spPr>
              <a:xfrm>
                <a:off x="5896925" y="2197626"/>
                <a:ext cx="2533066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0800" contourW="12700">
                  <a:bevelT w="133350" h="120650"/>
                  <a:bevelB w="0" h="0"/>
                </a:sp3d>
              </a:bodyPr>
              <a:lstStyle/>
              <a:p>
                <a:r>
                  <a:rPr lang="bn-IN" sz="20000" b="1" dirty="0">
                    <a:solidFill>
                      <a:schemeClr val="accent6">
                        <a:lumMod val="50000"/>
                      </a:schemeClr>
                    </a:solidFill>
                    <a:cs typeface="Ekushey Godhuli" panose="03080603080002020207" pitchFamily="66"/>
                  </a:rPr>
                  <a:t>রু</a:t>
                </a:r>
                <a:endParaRPr lang="en-US" sz="20000" b="1" dirty="0">
                  <a:solidFill>
                    <a:schemeClr val="accent6">
                      <a:lumMod val="50000"/>
                    </a:schemeClr>
                  </a:solidFill>
                  <a:cs typeface="Ekushey Godhuli" panose="03080603080002020207" pitchFamily="66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8ED69CC-401F-45C1-A323-DE72DFDDAF0B}"/>
                </a:ext>
              </a:extLst>
            </p:cNvPr>
            <p:cNvSpPr txBox="1"/>
            <p:nvPr/>
          </p:nvSpPr>
          <p:spPr>
            <a:xfrm>
              <a:off x="2987407" y="1687448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BB8E465-B4C5-4875-9382-2367C31EF261}"/>
                </a:ext>
              </a:extLst>
            </p:cNvPr>
            <p:cNvSpPr txBox="1"/>
            <p:nvPr/>
          </p:nvSpPr>
          <p:spPr>
            <a:xfrm>
              <a:off x="3634032" y="180605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21C268F-60E0-49DC-9D25-E2F30D1247DA}"/>
                </a:ext>
              </a:extLst>
            </p:cNvPr>
            <p:cNvSpPr txBox="1"/>
            <p:nvPr/>
          </p:nvSpPr>
          <p:spPr>
            <a:xfrm>
              <a:off x="4265578" y="1044410"/>
              <a:ext cx="367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ফ</a:t>
              </a:r>
              <a:endParaRPr lang="en-US" sz="20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A5921C0-7431-4828-B055-781CAAF6AB56}"/>
                </a:ext>
              </a:extLst>
            </p:cNvPr>
            <p:cNvSpPr txBox="1"/>
            <p:nvPr/>
          </p:nvSpPr>
          <p:spPr>
            <a:xfrm>
              <a:off x="3631232" y="1360044"/>
              <a:ext cx="3064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হ</a:t>
              </a:r>
              <a:endParaRPr lang="en-US" sz="20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E244AB9-BA59-48F5-8DA7-F991817AB0AA}"/>
                </a:ext>
              </a:extLst>
            </p:cNvPr>
            <p:cNvSpPr txBox="1"/>
            <p:nvPr/>
          </p:nvSpPr>
          <p:spPr>
            <a:xfrm rot="19872327">
              <a:off x="4784854" y="110343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১</a:t>
              </a:r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E11D52A-EFDA-4F31-B8EE-F73F1F4C6FF0}"/>
                </a:ext>
              </a:extLst>
            </p:cNvPr>
            <p:cNvSpPr txBox="1"/>
            <p:nvPr/>
          </p:nvSpPr>
          <p:spPr>
            <a:xfrm>
              <a:off x="5541136" y="1130523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৩</a:t>
              </a:r>
              <a:endParaRPr lang="en-US" sz="20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C42109-3D54-4860-8E38-1BFD039A0652}"/>
                </a:ext>
              </a:extLst>
            </p:cNvPr>
            <p:cNvSpPr txBox="1"/>
            <p:nvPr/>
          </p:nvSpPr>
          <p:spPr>
            <a:xfrm>
              <a:off x="5435187" y="8978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ধ</a:t>
              </a:r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2ACBAE3-A40E-4CA3-8C3F-EBE091A186B9}"/>
                </a:ext>
              </a:extLst>
            </p:cNvPr>
            <p:cNvSpPr txBox="1"/>
            <p:nvPr/>
          </p:nvSpPr>
          <p:spPr>
            <a:xfrm>
              <a:off x="3772679" y="1079951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662C57E-09D5-43AF-A760-963DB44C7414}"/>
                </a:ext>
              </a:extLst>
            </p:cNvPr>
            <p:cNvSpPr txBox="1"/>
            <p:nvPr/>
          </p:nvSpPr>
          <p:spPr>
            <a:xfrm>
              <a:off x="4772827" y="143503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7C684DD-57EA-4ACC-A220-D181F69D4376}"/>
                </a:ext>
              </a:extLst>
            </p:cNvPr>
            <p:cNvSpPr txBox="1"/>
            <p:nvPr/>
          </p:nvSpPr>
          <p:spPr>
            <a:xfrm rot="11815251">
              <a:off x="3784838" y="1586668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DDEBACA-E09D-4DF7-BF4E-5DEC4044287D}"/>
                </a:ext>
              </a:extLst>
            </p:cNvPr>
            <p:cNvSpPr txBox="1"/>
            <p:nvPr/>
          </p:nvSpPr>
          <p:spPr>
            <a:xfrm>
              <a:off x="4975458" y="1948375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৩</a:t>
              </a:r>
              <a:endParaRPr lang="en-US" sz="2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9CF785B-8BDF-4732-8BC9-6CCC57224406}"/>
                </a:ext>
              </a:extLst>
            </p:cNvPr>
            <p:cNvSpPr txBox="1"/>
            <p:nvPr/>
          </p:nvSpPr>
          <p:spPr>
            <a:xfrm>
              <a:off x="5991526" y="65556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1BA8A66-3CB6-446B-97F6-23C2E3EC7750}"/>
                </a:ext>
              </a:extLst>
            </p:cNvPr>
            <p:cNvSpPr txBox="1"/>
            <p:nvPr/>
          </p:nvSpPr>
          <p:spPr>
            <a:xfrm>
              <a:off x="3965298" y="1406252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05856BC-90FB-455D-B0B6-C940113D7B48}"/>
                </a:ext>
              </a:extLst>
            </p:cNvPr>
            <p:cNvSpPr txBox="1"/>
            <p:nvPr/>
          </p:nvSpPr>
          <p:spPr>
            <a:xfrm>
              <a:off x="5318028" y="62938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EF26006-AC16-43A1-9C44-7652953B652B}"/>
                </a:ext>
              </a:extLst>
            </p:cNvPr>
            <p:cNvSpPr txBox="1"/>
            <p:nvPr/>
          </p:nvSpPr>
          <p:spPr>
            <a:xfrm>
              <a:off x="5248136" y="1299987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85BAE77-52A4-4A70-AF5F-9D3159667A47}"/>
                </a:ext>
              </a:extLst>
            </p:cNvPr>
            <p:cNvSpPr txBox="1"/>
            <p:nvPr/>
          </p:nvSpPr>
          <p:spPr>
            <a:xfrm>
              <a:off x="4459630" y="1717341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C90F968-2BBB-4B20-B5C3-ABF38696F06F}"/>
                </a:ext>
              </a:extLst>
            </p:cNvPr>
            <p:cNvSpPr txBox="1"/>
            <p:nvPr/>
          </p:nvSpPr>
          <p:spPr>
            <a:xfrm>
              <a:off x="5317472" y="1815333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5A9FCB2-6026-4084-B83E-98282DDD5FB2}"/>
                </a:ext>
              </a:extLst>
            </p:cNvPr>
            <p:cNvSpPr txBox="1"/>
            <p:nvPr/>
          </p:nvSpPr>
          <p:spPr>
            <a:xfrm>
              <a:off x="4269255" y="792181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4F1332F-D173-4A77-BD65-230E4A20046F}"/>
                </a:ext>
              </a:extLst>
            </p:cNvPr>
            <p:cNvSpPr txBox="1"/>
            <p:nvPr/>
          </p:nvSpPr>
          <p:spPr>
            <a:xfrm>
              <a:off x="4830636" y="767679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BA3AFD7-A784-4FC8-863D-FF16426CE826}"/>
                </a:ext>
              </a:extLst>
            </p:cNvPr>
            <p:cNvSpPr txBox="1"/>
            <p:nvPr/>
          </p:nvSpPr>
          <p:spPr>
            <a:xfrm rot="18869111">
              <a:off x="8029398" y="1523862"/>
              <a:ext cx="357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33A66BC-601F-4CF5-8C09-521BEE28C64A}"/>
                </a:ext>
              </a:extLst>
            </p:cNvPr>
            <p:cNvSpPr txBox="1"/>
            <p:nvPr/>
          </p:nvSpPr>
          <p:spPr>
            <a:xfrm rot="18869111">
              <a:off x="8926399" y="2043057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621F4FA-A9EB-40B7-82A7-9C65F900632D}"/>
                </a:ext>
              </a:extLst>
            </p:cNvPr>
            <p:cNvSpPr txBox="1"/>
            <p:nvPr/>
          </p:nvSpPr>
          <p:spPr>
            <a:xfrm rot="18869111">
              <a:off x="8149524" y="2301231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67ACDFD-AF20-4B68-BEC2-9977D3A4844D}"/>
                </a:ext>
              </a:extLst>
            </p:cNvPr>
            <p:cNvSpPr txBox="1"/>
            <p:nvPr/>
          </p:nvSpPr>
          <p:spPr>
            <a:xfrm rot="18869111">
              <a:off x="8540875" y="1505123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292EE18-74FA-4291-9466-0B6BB760B659}"/>
                </a:ext>
              </a:extLst>
            </p:cNvPr>
            <p:cNvSpPr txBox="1"/>
            <p:nvPr/>
          </p:nvSpPr>
          <p:spPr>
            <a:xfrm rot="18987412">
              <a:off x="9011112" y="3023464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A55D2A2-CEF8-46D8-B253-A4A0912EE9CC}"/>
                </a:ext>
              </a:extLst>
            </p:cNvPr>
            <p:cNvSpPr txBox="1"/>
            <p:nvPr/>
          </p:nvSpPr>
          <p:spPr>
            <a:xfrm rot="18987412">
              <a:off x="8434574" y="273445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3A0C606-6720-41C1-B827-3E23D04C9B21}"/>
                </a:ext>
              </a:extLst>
            </p:cNvPr>
            <p:cNvSpPr txBox="1"/>
            <p:nvPr/>
          </p:nvSpPr>
          <p:spPr>
            <a:xfrm rot="18987412">
              <a:off x="8956496" y="234316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9377DCD-0203-49EB-9CA3-E4586AA0CB56}"/>
                </a:ext>
              </a:extLst>
            </p:cNvPr>
            <p:cNvSpPr txBox="1"/>
            <p:nvPr/>
          </p:nvSpPr>
          <p:spPr>
            <a:xfrm rot="18987412">
              <a:off x="9130940" y="181725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48B9AD2-456F-4F6F-B756-DA13E13CE325}"/>
                </a:ext>
              </a:extLst>
            </p:cNvPr>
            <p:cNvSpPr txBox="1"/>
            <p:nvPr/>
          </p:nvSpPr>
          <p:spPr>
            <a:xfrm rot="19637553">
              <a:off x="7589914" y="1416915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8AAFFE5-6937-4E7E-B6B4-CFE4F8E00EA1}"/>
                </a:ext>
              </a:extLst>
            </p:cNvPr>
            <p:cNvSpPr txBox="1"/>
            <p:nvPr/>
          </p:nvSpPr>
          <p:spPr>
            <a:xfrm rot="19637553">
              <a:off x="8686686" y="1907095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5A1EF92-CBC6-49EA-88CC-A4517F1225AF}"/>
                </a:ext>
              </a:extLst>
            </p:cNvPr>
            <p:cNvSpPr txBox="1"/>
            <p:nvPr/>
          </p:nvSpPr>
          <p:spPr>
            <a:xfrm rot="19637553">
              <a:off x="7855874" y="1822304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7E6EF91-B7E8-49EA-8CAF-B6589004CA5D}"/>
                </a:ext>
              </a:extLst>
            </p:cNvPr>
            <p:cNvSpPr txBox="1"/>
            <p:nvPr/>
          </p:nvSpPr>
          <p:spPr>
            <a:xfrm rot="19637553">
              <a:off x="8653890" y="2977050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1B8F7C1-71DD-424E-81C6-1B24C439B12E}"/>
                </a:ext>
              </a:extLst>
            </p:cNvPr>
            <p:cNvSpPr txBox="1"/>
            <p:nvPr/>
          </p:nvSpPr>
          <p:spPr>
            <a:xfrm rot="18240984">
              <a:off x="8216250" y="2803291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C0C4635-46FB-4BAD-9A98-36A8420AE5D4}"/>
                </a:ext>
              </a:extLst>
            </p:cNvPr>
            <p:cNvSpPr txBox="1"/>
            <p:nvPr/>
          </p:nvSpPr>
          <p:spPr>
            <a:xfrm rot="19444991">
              <a:off x="9171040" y="1541702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5961BFC-E04B-496D-9EAA-1ABF9D93E2F5}"/>
                </a:ext>
              </a:extLst>
            </p:cNvPr>
            <p:cNvSpPr txBox="1"/>
            <p:nvPr/>
          </p:nvSpPr>
          <p:spPr>
            <a:xfrm rot="18240984">
              <a:off x="7298759" y="941012"/>
              <a:ext cx="333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0C27E57-518C-4B2D-8236-9BD6A339A970}"/>
                </a:ext>
              </a:extLst>
            </p:cNvPr>
            <p:cNvSpPr txBox="1"/>
            <p:nvPr/>
          </p:nvSpPr>
          <p:spPr>
            <a:xfrm rot="18240984">
              <a:off x="9096715" y="2656634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74CDF4D-5051-4685-BEAD-DBFF9D46940A}"/>
                </a:ext>
              </a:extLst>
            </p:cNvPr>
            <p:cNvSpPr txBox="1"/>
            <p:nvPr/>
          </p:nvSpPr>
          <p:spPr>
            <a:xfrm rot="20030530">
              <a:off x="9037904" y="3511728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C00000"/>
                  </a:solidFill>
                </a:rPr>
                <a:t>ষ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5A48AE9-F7A4-4418-8ECF-1806CFA9C0B4}"/>
                </a:ext>
              </a:extLst>
            </p:cNvPr>
            <p:cNvSpPr txBox="1"/>
            <p:nvPr/>
          </p:nvSpPr>
          <p:spPr>
            <a:xfrm rot="19029760">
              <a:off x="9420530" y="2581963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B0F0"/>
                  </a:solidFill>
                </a:rPr>
                <a:t>শ</a:t>
              </a:r>
              <a:endParaRPr lang="en-US" sz="2400" dirty="0">
                <a:solidFill>
                  <a:srgbClr val="00B0F0"/>
                </a:solidFill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8D2DAE0-793C-4E54-A472-C9185F4553B1}"/>
                </a:ext>
              </a:extLst>
            </p:cNvPr>
            <p:cNvSpPr txBox="1"/>
            <p:nvPr/>
          </p:nvSpPr>
          <p:spPr>
            <a:xfrm rot="19181606">
              <a:off x="8662046" y="2586131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2">
                      <a:lumMod val="50000"/>
                    </a:schemeClr>
                  </a:solidFill>
                </a:rPr>
                <a:t>শ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E0010750-7BEB-4CE4-BF47-C6B5C4BB4BAE}"/>
              </a:ext>
            </a:extLst>
          </p:cNvPr>
          <p:cNvSpPr txBox="1"/>
          <p:nvPr/>
        </p:nvSpPr>
        <p:spPr>
          <a:xfrm>
            <a:off x="5611775" y="5376345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জ</a:t>
            </a:r>
            <a:endParaRPr lang="en-US" sz="3200" dirty="0">
              <a:solidFill>
                <a:schemeClr val="accent6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B483E4E-BE61-4700-A32F-3AC24C8CD53F}"/>
              </a:ext>
            </a:extLst>
          </p:cNvPr>
          <p:cNvGrpSpPr/>
          <p:nvPr/>
        </p:nvGrpSpPr>
        <p:grpSpPr>
          <a:xfrm>
            <a:off x="879570" y="2708042"/>
            <a:ext cx="5408853" cy="4202471"/>
            <a:chOff x="879570" y="2708042"/>
            <a:chExt cx="5408853" cy="420247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ED52CC9-FEA9-4AAC-9A53-2E7750B258E3}"/>
                </a:ext>
              </a:extLst>
            </p:cNvPr>
            <p:cNvSpPr txBox="1"/>
            <p:nvPr/>
          </p:nvSpPr>
          <p:spPr>
            <a:xfrm>
              <a:off x="2500815" y="5638677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/>
                  </a:solidFill>
                </a:rPr>
                <a:t>ম</a:t>
              </a:r>
              <a:endParaRPr lang="en-US" sz="3200" dirty="0">
                <a:solidFill>
                  <a:schemeClr val="accent6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092A4D6-4249-4331-9DB3-489BD6165840}"/>
                </a:ext>
              </a:extLst>
            </p:cNvPr>
            <p:cNvSpPr txBox="1"/>
            <p:nvPr/>
          </p:nvSpPr>
          <p:spPr>
            <a:xfrm>
              <a:off x="4665776" y="5206488"/>
              <a:ext cx="4796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6"/>
                  </a:solidFill>
                </a:rPr>
                <a:t>গ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7291436-12B2-45E8-AB69-92FD3D9F0733}"/>
                </a:ext>
              </a:extLst>
            </p:cNvPr>
            <p:cNvGrpSpPr/>
            <p:nvPr/>
          </p:nvGrpSpPr>
          <p:grpSpPr>
            <a:xfrm>
              <a:off x="879570" y="2708042"/>
              <a:ext cx="4208918" cy="2822662"/>
              <a:chOff x="879570" y="2708042"/>
              <a:chExt cx="4208918" cy="2822662"/>
            </a:xfrm>
          </p:grpSpPr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C974303-B219-4449-8CC7-C42348639E01}"/>
                  </a:ext>
                </a:extLst>
              </p:cNvPr>
              <p:cNvSpPr txBox="1"/>
              <p:nvPr/>
            </p:nvSpPr>
            <p:spPr>
              <a:xfrm>
                <a:off x="1408306" y="4197226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n-IN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শ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909B08AF-A37B-4C6B-A4AB-FFC659EF7CA1}"/>
                  </a:ext>
                </a:extLst>
              </p:cNvPr>
              <p:cNvSpPr txBox="1"/>
              <p:nvPr/>
            </p:nvSpPr>
            <p:spPr>
              <a:xfrm>
                <a:off x="879570" y="3835660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n-IN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শ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B91138B-93F1-4F74-82BA-9B14E8EC0C31}"/>
                  </a:ext>
                </a:extLst>
              </p:cNvPr>
              <p:cNvSpPr txBox="1"/>
              <p:nvPr/>
            </p:nvSpPr>
            <p:spPr>
              <a:xfrm>
                <a:off x="2159734" y="2708042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n-IN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শ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3B31638-BC95-41A8-9B29-2B51B8A790D7}"/>
                  </a:ext>
                </a:extLst>
              </p:cNvPr>
              <p:cNvSpPr txBox="1"/>
              <p:nvPr/>
            </p:nvSpPr>
            <p:spPr>
              <a:xfrm rot="20184083">
                <a:off x="4722682" y="2745666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n-IN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শ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2ED2ABAC-071F-4054-9CB5-F4ECD05080D9}"/>
                  </a:ext>
                </a:extLst>
              </p:cNvPr>
              <p:cNvSpPr txBox="1"/>
              <p:nvPr/>
            </p:nvSpPr>
            <p:spPr>
              <a:xfrm>
                <a:off x="3292211" y="4059926"/>
                <a:ext cx="4203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n-IN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অ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222729D-DA0E-40A5-8D52-30A58358B3C6}"/>
                  </a:ext>
                </a:extLst>
              </p:cNvPr>
              <p:cNvSpPr txBox="1"/>
              <p:nvPr/>
            </p:nvSpPr>
            <p:spPr>
              <a:xfrm>
                <a:off x="4528490" y="3313747"/>
                <a:ext cx="4203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n-IN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অ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C8752E7-6C77-4FDD-8371-7046D43F8C20}"/>
                  </a:ext>
                </a:extLst>
              </p:cNvPr>
              <p:cNvSpPr txBox="1"/>
              <p:nvPr/>
            </p:nvSpPr>
            <p:spPr>
              <a:xfrm>
                <a:off x="2457003" y="3682264"/>
                <a:ext cx="4203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n-IN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অ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06CD8C0-DFAC-4B25-A954-39795B7D576B}"/>
                  </a:ext>
                </a:extLst>
              </p:cNvPr>
              <p:cNvSpPr txBox="1"/>
              <p:nvPr/>
            </p:nvSpPr>
            <p:spPr>
              <a:xfrm rot="1258261">
                <a:off x="2141619" y="3253010"/>
                <a:ext cx="4203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n-IN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অ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1C422A2-B688-4824-9739-F2A77B33D319}"/>
                  </a:ext>
                </a:extLst>
              </p:cNvPr>
              <p:cNvSpPr txBox="1"/>
              <p:nvPr/>
            </p:nvSpPr>
            <p:spPr>
              <a:xfrm>
                <a:off x="2095017" y="4945929"/>
                <a:ext cx="4683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6"/>
                    </a:solidFill>
                  </a:rPr>
                  <a:t>খ</a:t>
                </a:r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BDDCC8B-EC1D-42CD-BC79-67D5AFC97CA0}"/>
                </a:ext>
              </a:extLst>
            </p:cNvPr>
            <p:cNvSpPr txBox="1"/>
            <p:nvPr/>
          </p:nvSpPr>
          <p:spPr>
            <a:xfrm>
              <a:off x="3338809" y="5509616"/>
              <a:ext cx="5453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6"/>
                  </a:solidFill>
                </a:rPr>
                <a:t>ক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4A2ADB0-F2A7-4DDC-8772-39A5F62C7E30}"/>
                </a:ext>
              </a:extLst>
            </p:cNvPr>
            <p:cNvSpPr txBox="1"/>
            <p:nvPr/>
          </p:nvSpPr>
          <p:spPr>
            <a:xfrm>
              <a:off x="4760516" y="6004683"/>
              <a:ext cx="5902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6"/>
                  </a:solidFill>
                </a:rPr>
                <a:t>অ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B1BC5D8-E128-4C33-83D5-608041F4F7AA}"/>
                </a:ext>
              </a:extLst>
            </p:cNvPr>
            <p:cNvSpPr txBox="1"/>
            <p:nvPr/>
          </p:nvSpPr>
          <p:spPr>
            <a:xfrm>
              <a:off x="3356713" y="5934533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/>
                  </a:solidFill>
                </a:rPr>
                <a:t>ন</a:t>
              </a:r>
              <a:endParaRPr lang="en-US" sz="3200" dirty="0">
                <a:solidFill>
                  <a:schemeClr val="accent6"/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6EEBA47-8571-46F4-A0A0-E5595E7E97C7}"/>
                </a:ext>
              </a:extLst>
            </p:cNvPr>
            <p:cNvSpPr txBox="1"/>
            <p:nvPr/>
          </p:nvSpPr>
          <p:spPr>
            <a:xfrm>
              <a:off x="2630872" y="6245865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/>
                  </a:solidFill>
                </a:rPr>
                <a:t>ল</a:t>
              </a:r>
              <a:endParaRPr lang="en-US" sz="3200" dirty="0">
                <a:solidFill>
                  <a:schemeClr val="accent6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D760929-32D7-4F77-8EDB-570EB976FF5C}"/>
                </a:ext>
              </a:extLst>
            </p:cNvPr>
            <p:cNvSpPr txBox="1"/>
            <p:nvPr/>
          </p:nvSpPr>
          <p:spPr>
            <a:xfrm>
              <a:off x="4116122" y="5988208"/>
              <a:ext cx="4331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/>
                  </a:solidFill>
                </a:rPr>
                <a:t>ঈ</a:t>
              </a:r>
              <a:endParaRPr lang="en-US" sz="3200" dirty="0">
                <a:solidFill>
                  <a:schemeClr val="accent6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E5FDFC77-31AA-4F89-86E7-2D22FFDC6939}"/>
                </a:ext>
              </a:extLst>
            </p:cNvPr>
            <p:cNvSpPr txBox="1"/>
            <p:nvPr/>
          </p:nvSpPr>
          <p:spPr>
            <a:xfrm>
              <a:off x="4137991" y="5560400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/>
                  </a:solidFill>
                </a:rPr>
                <a:t>স</a:t>
              </a:r>
              <a:endParaRPr lang="en-US" sz="3200" dirty="0">
                <a:solidFill>
                  <a:schemeClr val="accent6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E2BA566-2329-414E-B26E-5DE07853C404}"/>
                </a:ext>
              </a:extLst>
            </p:cNvPr>
            <p:cNvSpPr txBox="1"/>
            <p:nvPr/>
          </p:nvSpPr>
          <p:spPr>
            <a:xfrm>
              <a:off x="4892729" y="5569445"/>
              <a:ext cx="471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/>
                  </a:solidFill>
                </a:rPr>
                <a:t>ত</a:t>
              </a:r>
              <a:endParaRPr lang="en-US" sz="3200" dirty="0">
                <a:solidFill>
                  <a:schemeClr val="accent6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96DE67F-919E-41CF-B9C5-353A6BA1D84D}"/>
                </a:ext>
              </a:extLst>
            </p:cNvPr>
            <p:cNvSpPr txBox="1"/>
            <p:nvPr/>
          </p:nvSpPr>
          <p:spPr>
            <a:xfrm>
              <a:off x="5213400" y="6325738"/>
              <a:ext cx="396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/>
                  </a:solidFill>
                </a:rPr>
                <a:t>ট</a:t>
              </a:r>
              <a:endParaRPr lang="en-US" sz="3200" dirty="0">
                <a:solidFill>
                  <a:schemeClr val="accent6"/>
                </a:solidFill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F52D8E8-AEC0-455F-8FBC-2180B7AFE6E6}"/>
                </a:ext>
              </a:extLst>
            </p:cNvPr>
            <p:cNvSpPr txBox="1"/>
            <p:nvPr/>
          </p:nvSpPr>
          <p:spPr>
            <a:xfrm>
              <a:off x="2154176" y="5787831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/>
                  </a:solidFill>
                </a:rPr>
                <a:t>প</a:t>
              </a:r>
              <a:endParaRPr lang="en-US" sz="3200" dirty="0">
                <a:solidFill>
                  <a:schemeClr val="accent6"/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8D769CA-EB8C-4A5B-A97C-D52307BF4899}"/>
                </a:ext>
              </a:extLst>
            </p:cNvPr>
            <p:cNvSpPr txBox="1"/>
            <p:nvPr/>
          </p:nvSpPr>
          <p:spPr>
            <a:xfrm>
              <a:off x="5812011" y="5999942"/>
              <a:ext cx="47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/>
                  </a:solidFill>
                </a:rPr>
                <a:t>ফ</a:t>
              </a:r>
              <a:endParaRPr lang="en-US" sz="3200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FB83B54-27AF-4360-AC3C-8C3CA913DE55}"/>
              </a:ext>
            </a:extLst>
          </p:cNvPr>
          <p:cNvSpPr txBox="1"/>
          <p:nvPr/>
        </p:nvSpPr>
        <p:spPr>
          <a:xfrm>
            <a:off x="10572820" y="5788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 Bengali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9A5E9F3-7E09-42D3-8CA1-FF1439470325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39939A9-E079-4808-B921-747E7C0F48E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6" name="Arrow: Left 145">
              <a:extLst>
                <a:ext uri="{FF2B5EF4-FFF2-40B4-BE49-F238E27FC236}">
                  <a16:creationId xmlns:a16="http://schemas.microsoft.com/office/drawing/2014/main" id="{97376D7B-44BF-4E25-AECC-813FA25A93C2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1889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4042598" y="209564"/>
            <a:ext cx="3558021" cy="18307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Reading</a:t>
            </a: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254" y="668597"/>
            <a:ext cx="1842312" cy="14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Read Book Knowledge Study - Free image on Pixabay">
            <a:extLst>
              <a:ext uri="{FF2B5EF4-FFF2-40B4-BE49-F238E27FC236}">
                <a16:creationId xmlns:a16="http://schemas.microsoft.com/office/drawing/2014/main" id="{0D32FF9F-EC79-49C4-B01B-6CA5DA5BE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894" y="2737805"/>
            <a:ext cx="2585760" cy="25857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4AEACEC7-AB66-44DB-99D1-AB97E20A5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481" y="1601333"/>
            <a:ext cx="2216399" cy="221639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4599CFE-6C75-46C7-9B21-7D5639079621}"/>
              </a:ext>
            </a:extLst>
          </p:cNvPr>
          <p:cNvGrpSpPr/>
          <p:nvPr/>
        </p:nvGrpSpPr>
        <p:grpSpPr>
          <a:xfrm>
            <a:off x="1602509" y="1540632"/>
            <a:ext cx="2256925" cy="2256925"/>
            <a:chOff x="1602509" y="1540632"/>
            <a:chExt cx="2256925" cy="2256925"/>
          </a:xfrm>
        </p:grpSpPr>
        <p:pic>
          <p:nvPicPr>
            <p:cNvPr id="11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43DA39B0-C025-4728-8D18-9BE10AB1E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2509" y="154063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491ED2-E64E-457F-B16B-BCDD25CCAB9C}"/>
                </a:ext>
              </a:extLst>
            </p:cNvPr>
            <p:cNvSpPr txBox="1"/>
            <p:nvPr/>
          </p:nvSpPr>
          <p:spPr>
            <a:xfrm>
              <a:off x="2331220" y="2634511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6C954BE-64B8-4B24-8DCC-7B407FD2BED9}"/>
              </a:ext>
            </a:extLst>
          </p:cNvPr>
          <p:cNvSpPr txBox="1"/>
          <p:nvPr/>
        </p:nvSpPr>
        <p:spPr>
          <a:xfrm rot="20426757">
            <a:off x="5344763" y="4455452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 আমি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993A48-DEC5-4F7B-BE39-FC1AA3CA0A1C}"/>
              </a:ext>
            </a:extLst>
          </p:cNvPr>
          <p:cNvSpPr txBox="1"/>
          <p:nvPr/>
        </p:nvSpPr>
        <p:spPr>
          <a:xfrm>
            <a:off x="9474646" y="227190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২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D26B04-8693-46B9-9450-751A52744149}"/>
              </a:ext>
            </a:extLst>
          </p:cNvPr>
          <p:cNvSpPr txBox="1"/>
          <p:nvPr/>
        </p:nvSpPr>
        <p:spPr>
          <a:xfrm>
            <a:off x="9293290" y="205895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588EA3-BAF8-4A71-AE89-859C7DBBB7F2}"/>
              </a:ext>
            </a:extLst>
          </p:cNvPr>
          <p:cNvSpPr txBox="1"/>
          <p:nvPr/>
        </p:nvSpPr>
        <p:spPr>
          <a:xfrm>
            <a:off x="9313812" y="2524867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৩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F5551F-07B8-425D-ABA6-94E8141C55BA}"/>
              </a:ext>
            </a:extLst>
          </p:cNvPr>
          <p:cNvSpPr txBox="1"/>
          <p:nvPr/>
        </p:nvSpPr>
        <p:spPr>
          <a:xfrm>
            <a:off x="9579136" y="275037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৪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EF7286-A23E-41EC-98B9-AC0C95B567B7}"/>
              </a:ext>
            </a:extLst>
          </p:cNvPr>
          <p:cNvSpPr txBox="1"/>
          <p:nvPr/>
        </p:nvSpPr>
        <p:spPr>
          <a:xfrm>
            <a:off x="5846804" y="4680422"/>
            <a:ext cx="8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পড়ি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3" name="Scroll: Vertical 42">
            <a:extLst>
              <a:ext uri="{FF2B5EF4-FFF2-40B4-BE49-F238E27FC236}">
                <a16:creationId xmlns:a16="http://schemas.microsoft.com/office/drawing/2014/main" id="{794E985D-B3C1-4257-9EAB-7B4AC0E55336}"/>
              </a:ext>
            </a:extLst>
          </p:cNvPr>
          <p:cNvSpPr/>
          <p:nvPr/>
        </p:nvSpPr>
        <p:spPr>
          <a:xfrm>
            <a:off x="1454379" y="3577159"/>
            <a:ext cx="2319548" cy="1524229"/>
          </a:xfrm>
          <a:prstGeom prst="verticalScroll">
            <a:avLst/>
          </a:prstGeom>
          <a:effectLst>
            <a:outerShdw blurRad="50800" dist="38100" dir="10800000" sx="108000" sy="108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w Cen MT" panose="020B0602020104020603" pitchFamily="34" charset="0"/>
                <a:cs typeface="Kalpurush" panose="02000600000000000000" pitchFamily="2" charset="0"/>
              </a:rPr>
              <a:t>Letter</a:t>
            </a:r>
          </a:p>
        </p:txBody>
      </p:sp>
      <p:sp>
        <p:nvSpPr>
          <p:cNvPr id="44" name="Scroll: Vertical 43">
            <a:extLst>
              <a:ext uri="{FF2B5EF4-FFF2-40B4-BE49-F238E27FC236}">
                <a16:creationId xmlns:a16="http://schemas.microsoft.com/office/drawing/2014/main" id="{61997791-0CAA-4EDB-8583-03EB90CCC8FE}"/>
              </a:ext>
            </a:extLst>
          </p:cNvPr>
          <p:cNvSpPr/>
          <p:nvPr/>
        </p:nvSpPr>
        <p:spPr>
          <a:xfrm>
            <a:off x="4543754" y="5049754"/>
            <a:ext cx="2585759" cy="1501438"/>
          </a:xfrm>
          <a:prstGeom prst="verticalScroll">
            <a:avLst/>
          </a:prstGeom>
          <a:effectLst>
            <a:outerShdw blurRad="50800" dist="38100" dir="10800000" sx="111000" sy="11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+mj-lt"/>
                <a:cs typeface="Kalpurush" panose="02000600000000000000" pitchFamily="2" charset="0"/>
              </a:rPr>
              <a:t>Word</a:t>
            </a:r>
          </a:p>
        </p:txBody>
      </p:sp>
      <p:sp>
        <p:nvSpPr>
          <p:cNvPr id="45" name="Scroll: Vertical 44">
            <a:extLst>
              <a:ext uri="{FF2B5EF4-FFF2-40B4-BE49-F238E27FC236}">
                <a16:creationId xmlns:a16="http://schemas.microsoft.com/office/drawing/2014/main" id="{CF40106A-8453-48CE-A0D3-A564D906A858}"/>
              </a:ext>
            </a:extLst>
          </p:cNvPr>
          <p:cNvSpPr/>
          <p:nvPr/>
        </p:nvSpPr>
        <p:spPr>
          <a:xfrm>
            <a:off x="7938076" y="3678995"/>
            <a:ext cx="2274861" cy="1501438"/>
          </a:xfrm>
          <a:prstGeom prst="verticalScroll">
            <a:avLst/>
          </a:prstGeom>
          <a:effectLst>
            <a:outerShdw blurRad="50800" dist="38100" dir="10800000" sx="110000" sy="11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>
                <a:solidFill>
                  <a:schemeClr val="bg1"/>
                </a:solidFill>
                <a:latin typeface="+mj-lt"/>
                <a:cs typeface="Kalpurush" panose="02000600000000000000" pitchFamily="2" charset="0"/>
              </a:rPr>
              <a:t>Number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B67041-40C8-4E22-A8E9-9D38B5E1036C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1F7649F-8500-4099-AC4B-065F1FE5AE22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Arrow: Left 30">
              <a:extLst>
                <a:ext uri="{FF2B5EF4-FFF2-40B4-BE49-F238E27FC236}">
                  <a16:creationId xmlns:a16="http://schemas.microsoft.com/office/drawing/2014/main" id="{279F9635-67DD-41E6-AC91-D9B78CB6DD36}"/>
                </a:ext>
              </a:extLst>
            </p:cNvPr>
            <p:cNvSpPr/>
            <p:nvPr/>
          </p:nvSpPr>
          <p:spPr>
            <a:xfrm>
              <a:off x="264213" y="6165780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F8DDFF37-3561-464B-BE3D-F8598C6E0F4A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3983260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4042598" y="481154"/>
            <a:ext cx="3558021" cy="18307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পড়া</a:t>
            </a:r>
            <a:endParaRPr lang="en-US" sz="5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254" y="940187"/>
            <a:ext cx="1842312" cy="14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242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4042598" y="481154"/>
            <a:ext cx="3558021" cy="18307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Reading</a:t>
            </a: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254" y="940187"/>
            <a:ext cx="1842312" cy="14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74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110E97E0-AC1C-41FE-89CB-E5A875F1F079}"/>
              </a:ext>
            </a:extLst>
          </p:cNvPr>
          <p:cNvGrpSpPr/>
          <p:nvPr/>
        </p:nvGrpSpPr>
        <p:grpSpPr>
          <a:xfrm>
            <a:off x="1091020" y="467217"/>
            <a:ext cx="2253415" cy="2022137"/>
            <a:chOff x="-2622860" y="1549892"/>
            <a:chExt cx="2256925" cy="2256925"/>
          </a:xfrm>
        </p:grpSpPr>
        <p:pic>
          <p:nvPicPr>
            <p:cNvPr id="69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A2224FC4-FA29-4F39-A333-47986ECE5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22860" y="154989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B359EB6-AA07-4FF2-868A-5D8DA2674900}"/>
                </a:ext>
              </a:extLst>
            </p:cNvPr>
            <p:cNvSpPr txBox="1"/>
            <p:nvPr/>
          </p:nvSpPr>
          <p:spPr>
            <a:xfrm>
              <a:off x="-1822796" y="265281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2090" y="3565565"/>
            <a:ext cx="1924681" cy="2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croll: Vertical 18">
            <a:extLst>
              <a:ext uri="{FF2B5EF4-FFF2-40B4-BE49-F238E27FC236}">
                <a16:creationId xmlns:a16="http://schemas.microsoft.com/office/drawing/2014/main" id="{05BF73A7-5671-4BE8-95B0-8B68A4E54B20}"/>
              </a:ext>
            </a:extLst>
          </p:cNvPr>
          <p:cNvSpPr/>
          <p:nvPr/>
        </p:nvSpPr>
        <p:spPr>
          <a:xfrm>
            <a:off x="1091020" y="2290726"/>
            <a:ext cx="2374668" cy="1212413"/>
          </a:xfrm>
          <a:prstGeom prst="verticalScroll">
            <a:avLst/>
          </a:prstGeom>
          <a:effectLst>
            <a:outerShdw blurRad="50800" dist="38100" dir="8100000" sx="110000" sy="11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Letter</a:t>
            </a:r>
          </a:p>
        </p:txBody>
      </p:sp>
    </p:spTree>
    <p:extLst>
      <p:ext uri="{BB962C8B-B14F-4D97-AF65-F5344CB8AC3E}">
        <p14:creationId xmlns:p14="http://schemas.microsoft.com/office/powerpoint/2010/main" val="302174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110E97E0-AC1C-41FE-89CB-E5A875F1F079}"/>
              </a:ext>
            </a:extLst>
          </p:cNvPr>
          <p:cNvGrpSpPr/>
          <p:nvPr/>
        </p:nvGrpSpPr>
        <p:grpSpPr>
          <a:xfrm>
            <a:off x="1109708" y="511228"/>
            <a:ext cx="2253415" cy="2022137"/>
            <a:chOff x="-2622860" y="1549892"/>
            <a:chExt cx="2256925" cy="2256925"/>
          </a:xfrm>
        </p:grpSpPr>
        <p:pic>
          <p:nvPicPr>
            <p:cNvPr id="69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A2224FC4-FA29-4F39-A333-47986ECE5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22860" y="154989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B359EB6-AA07-4FF2-868A-5D8DA2674900}"/>
                </a:ext>
              </a:extLst>
            </p:cNvPr>
            <p:cNvSpPr txBox="1"/>
            <p:nvPr/>
          </p:nvSpPr>
          <p:spPr>
            <a:xfrm>
              <a:off x="-1822796" y="265281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4074" y="3634430"/>
            <a:ext cx="1924681" cy="2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croll: Vertical 10">
            <a:extLst>
              <a:ext uri="{FF2B5EF4-FFF2-40B4-BE49-F238E27FC236}">
                <a16:creationId xmlns:a16="http://schemas.microsoft.com/office/drawing/2014/main" id="{0A6CA3CA-8C01-44DD-BB57-D21CBC6D8CE4}"/>
              </a:ext>
            </a:extLst>
          </p:cNvPr>
          <p:cNvSpPr/>
          <p:nvPr/>
        </p:nvSpPr>
        <p:spPr>
          <a:xfrm>
            <a:off x="1049081" y="2309137"/>
            <a:ext cx="2374668" cy="1212413"/>
          </a:xfrm>
          <a:prstGeom prst="verticalScroll">
            <a:avLst/>
          </a:prstGeom>
          <a:effectLst>
            <a:outerShdw blurRad="50800" dist="38100" dir="8100000" sx="110000" sy="11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অক্ষর</a:t>
            </a:r>
            <a:endParaRPr lang="en-US" sz="4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346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110E97E0-AC1C-41FE-89CB-E5A875F1F079}"/>
              </a:ext>
            </a:extLst>
          </p:cNvPr>
          <p:cNvGrpSpPr/>
          <p:nvPr/>
        </p:nvGrpSpPr>
        <p:grpSpPr>
          <a:xfrm>
            <a:off x="302704" y="749618"/>
            <a:ext cx="2253415" cy="2022137"/>
            <a:chOff x="-2622860" y="1549892"/>
            <a:chExt cx="2256925" cy="2256925"/>
          </a:xfrm>
        </p:grpSpPr>
        <p:pic>
          <p:nvPicPr>
            <p:cNvPr id="69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A2224FC4-FA29-4F39-A333-47986ECE5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22860" y="154989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B359EB6-AA07-4FF2-868A-5D8DA2674900}"/>
                </a:ext>
              </a:extLst>
            </p:cNvPr>
            <p:cNvSpPr txBox="1"/>
            <p:nvPr/>
          </p:nvSpPr>
          <p:spPr>
            <a:xfrm>
              <a:off x="-1822796" y="265281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6B702D-D2AC-417B-8A03-9A5BD2D1B2B9}"/>
              </a:ext>
            </a:extLst>
          </p:cNvPr>
          <p:cNvSpPr/>
          <p:nvPr/>
        </p:nvSpPr>
        <p:spPr>
          <a:xfrm>
            <a:off x="4003185" y="2379353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অ-ঔ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9" name="Scroll: Vertical 38">
            <a:extLst>
              <a:ext uri="{FF2B5EF4-FFF2-40B4-BE49-F238E27FC236}">
                <a16:creationId xmlns:a16="http://schemas.microsoft.com/office/drawing/2014/main" id="{624DD700-2118-4ED7-9AE6-73F31B5B37A2}"/>
              </a:ext>
            </a:extLst>
          </p:cNvPr>
          <p:cNvSpPr/>
          <p:nvPr/>
        </p:nvSpPr>
        <p:spPr>
          <a:xfrm>
            <a:off x="316435" y="2557951"/>
            <a:ext cx="2374668" cy="1212413"/>
          </a:xfrm>
          <a:prstGeom prst="verticalScroll">
            <a:avLst/>
          </a:prstGeom>
          <a:effectLst>
            <a:outerShdw blurRad="50800" dist="38100" dir="8100000" sx="110000" sy="11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Letter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9129050-04EB-440C-BE94-6A80BC526112}"/>
              </a:ext>
            </a:extLst>
          </p:cNvPr>
          <p:cNvGrpSpPr/>
          <p:nvPr/>
        </p:nvGrpSpPr>
        <p:grpSpPr>
          <a:xfrm>
            <a:off x="9635881" y="-7369"/>
            <a:ext cx="2556119" cy="1265000"/>
            <a:chOff x="9635881" y="-7369"/>
            <a:chExt cx="2556119" cy="1265000"/>
          </a:xfrm>
        </p:grpSpPr>
        <p:sp>
          <p:nvSpPr>
            <p:cNvPr id="147" name="Scroll: Horizontal 146">
              <a:extLst>
                <a:ext uri="{FF2B5EF4-FFF2-40B4-BE49-F238E27FC236}">
                  <a16:creationId xmlns:a16="http://schemas.microsoft.com/office/drawing/2014/main" id="{FD4D4683-DF5E-426B-B569-B36CBB7065BD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pic>
          <p:nvPicPr>
            <p:cNvPr id="146" name="Picture 145" descr="Bookworm Book Education - Free vector graphic on Pixabay">
              <a:extLst>
                <a:ext uri="{FF2B5EF4-FFF2-40B4-BE49-F238E27FC236}">
                  <a16:creationId xmlns:a16="http://schemas.microsoft.com/office/drawing/2014/main" id="{39AD8A75-9861-406A-A648-8D411AB4F3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CF73C5-ADC8-41EA-A601-31FD5BA4A98D}"/>
              </a:ext>
            </a:extLst>
          </p:cNvPr>
          <p:cNvGrpSpPr/>
          <p:nvPr/>
        </p:nvGrpSpPr>
        <p:grpSpPr>
          <a:xfrm>
            <a:off x="6568383" y="253839"/>
            <a:ext cx="3181672" cy="1917333"/>
            <a:chOff x="3516727" y="4118257"/>
            <a:chExt cx="3181672" cy="191733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0C618E4-6241-4E82-8326-9666672AEF81}"/>
                </a:ext>
              </a:extLst>
            </p:cNvPr>
            <p:cNvSpPr/>
            <p:nvPr/>
          </p:nvSpPr>
          <p:spPr>
            <a:xfrm>
              <a:off x="3516727" y="4118257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583FE23-92D9-4DDE-9AFC-BFED2E2CCECA}"/>
                </a:ext>
              </a:extLst>
            </p:cNvPr>
            <p:cNvSpPr/>
            <p:nvPr/>
          </p:nvSpPr>
          <p:spPr>
            <a:xfrm>
              <a:off x="3669057" y="4283533"/>
              <a:ext cx="2877012" cy="15867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4000" b="1" dirty="0">
                  <a:solidFill>
                    <a:schemeClr val="tx1"/>
                  </a:solidFill>
                </a:rPr>
                <a:t>ব্যঞ্জনবর্ণ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Byanjonbawrno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E3A3424-A976-4A2B-8080-C558009EC95C}"/>
              </a:ext>
            </a:extLst>
          </p:cNvPr>
          <p:cNvGrpSpPr/>
          <p:nvPr/>
        </p:nvGrpSpPr>
        <p:grpSpPr>
          <a:xfrm>
            <a:off x="3147959" y="237792"/>
            <a:ext cx="3181672" cy="1917333"/>
            <a:chOff x="3357441" y="4176106"/>
            <a:chExt cx="3181672" cy="191733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4C8A20A-C741-4FA0-82E1-147559829FDC}"/>
                </a:ext>
              </a:extLst>
            </p:cNvPr>
            <p:cNvSpPr/>
            <p:nvPr/>
          </p:nvSpPr>
          <p:spPr>
            <a:xfrm>
              <a:off x="3357441" y="4176106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5CCD6F1-68CA-4A67-B638-97AC335041A5}"/>
                </a:ext>
              </a:extLst>
            </p:cNvPr>
            <p:cNvSpPr/>
            <p:nvPr/>
          </p:nvSpPr>
          <p:spPr>
            <a:xfrm>
              <a:off x="3514577" y="4295530"/>
              <a:ext cx="2877012" cy="16419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>
                  <a:solidFill>
                    <a:schemeClr val="tx1"/>
                  </a:solidFill>
                </a:rPr>
                <a:t>স্বরবর্ণ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Shawrobawrno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38AB058-2C76-4E77-82D0-9AACBF15A097}"/>
              </a:ext>
            </a:extLst>
          </p:cNvPr>
          <p:cNvSpPr/>
          <p:nvPr/>
        </p:nvSpPr>
        <p:spPr>
          <a:xfrm>
            <a:off x="4003185" y="3295090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6D950B1-D98B-43A2-A37D-DA3822D1AB37}"/>
              </a:ext>
            </a:extLst>
          </p:cNvPr>
          <p:cNvSpPr/>
          <p:nvPr/>
        </p:nvSpPr>
        <p:spPr>
          <a:xfrm>
            <a:off x="6764009" y="5052988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শ-৺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4940" y="4032782"/>
            <a:ext cx="1924681" cy="2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3BB38F0-00B9-44DE-A9BE-5973296C1FE6}"/>
              </a:ext>
            </a:extLst>
          </p:cNvPr>
          <p:cNvSpPr/>
          <p:nvPr/>
        </p:nvSpPr>
        <p:spPr>
          <a:xfrm>
            <a:off x="8240671" y="2379353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56BEE63-0824-47F9-8103-C9BE68CD5990}"/>
              </a:ext>
            </a:extLst>
          </p:cNvPr>
          <p:cNvSpPr/>
          <p:nvPr/>
        </p:nvSpPr>
        <p:spPr>
          <a:xfrm>
            <a:off x="8240671" y="3281644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10ED97D-49F3-491C-92DA-78C3A8B2D465}"/>
              </a:ext>
            </a:extLst>
          </p:cNvPr>
          <p:cNvSpPr/>
          <p:nvPr/>
        </p:nvSpPr>
        <p:spPr>
          <a:xfrm>
            <a:off x="8240671" y="4183935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826F717-930D-4939-919B-0D6D073340CD}"/>
              </a:ext>
            </a:extLst>
          </p:cNvPr>
          <p:cNvSpPr/>
          <p:nvPr/>
        </p:nvSpPr>
        <p:spPr>
          <a:xfrm>
            <a:off x="8240671" y="5086226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3403ADC-DB6C-4AF5-86C2-94D86B0EEE26}"/>
              </a:ext>
            </a:extLst>
          </p:cNvPr>
          <p:cNvSpPr/>
          <p:nvPr/>
        </p:nvSpPr>
        <p:spPr>
          <a:xfrm>
            <a:off x="6764009" y="2379355"/>
            <a:ext cx="1395210" cy="7848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ক-ঞ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698F49D-CC77-4999-83DE-3749FC039A15}"/>
              </a:ext>
            </a:extLst>
          </p:cNvPr>
          <p:cNvSpPr/>
          <p:nvPr/>
        </p:nvSpPr>
        <p:spPr>
          <a:xfrm>
            <a:off x="6751449" y="3295091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ট-ন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ABA7889-175B-4D4D-8FCE-D88F354003D0}"/>
              </a:ext>
            </a:extLst>
          </p:cNvPr>
          <p:cNvSpPr/>
          <p:nvPr/>
        </p:nvSpPr>
        <p:spPr>
          <a:xfrm>
            <a:off x="6764009" y="4175705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প-ল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73C733-B328-4C2D-96D9-0B874AA29A34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B9012DD-F13D-4218-B537-D302B6718BB7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Arrow: Left 35">
              <a:extLst>
                <a:ext uri="{FF2B5EF4-FFF2-40B4-BE49-F238E27FC236}">
                  <a16:creationId xmlns:a16="http://schemas.microsoft.com/office/drawing/2014/main" id="{FE3313D6-CCCB-4C2C-B794-9AEAAC002768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CE3E552-E862-4042-95E3-339A3A286DC2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4590985-FDD1-45B8-BDE7-A2265C113FEA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Arrow: Left 40">
              <a:extLst>
                <a:ext uri="{FF2B5EF4-FFF2-40B4-BE49-F238E27FC236}">
                  <a16:creationId xmlns:a16="http://schemas.microsoft.com/office/drawing/2014/main" id="{D8B5493E-9733-45E5-A0FD-B37A8A097924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444380-7551-45D8-AA74-3BD0A0020882}"/>
              </a:ext>
            </a:extLst>
          </p:cNvPr>
          <p:cNvSpPr/>
          <p:nvPr/>
        </p:nvSpPr>
        <p:spPr>
          <a:xfrm>
            <a:off x="9717333" y="2378686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A2AD17-D5AF-41BA-B66B-BDD12054D4FE}"/>
              </a:ext>
            </a:extLst>
          </p:cNvPr>
          <p:cNvSpPr/>
          <p:nvPr/>
        </p:nvSpPr>
        <p:spPr>
          <a:xfrm>
            <a:off x="9728737" y="3295090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239B22C-9AAF-4A9E-AE7A-5D2D733B4F9E}"/>
              </a:ext>
            </a:extLst>
          </p:cNvPr>
          <p:cNvSpPr/>
          <p:nvPr/>
        </p:nvSpPr>
        <p:spPr>
          <a:xfrm>
            <a:off x="9750055" y="419441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AE75FED-CBC9-4AAE-A247-39EBFF93023E}"/>
              </a:ext>
            </a:extLst>
          </p:cNvPr>
          <p:cNvSpPr/>
          <p:nvPr/>
        </p:nvSpPr>
        <p:spPr>
          <a:xfrm>
            <a:off x="9752417" y="5054841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94C5F0-3719-4BCF-B0FA-3D8C5BB12D6A}"/>
              </a:ext>
            </a:extLst>
          </p:cNvPr>
          <p:cNvSpPr/>
          <p:nvPr/>
        </p:nvSpPr>
        <p:spPr>
          <a:xfrm>
            <a:off x="10959519" y="94071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D1A9D3B-F796-4AC1-9A49-B5005F3325A3}"/>
              </a:ext>
            </a:extLst>
          </p:cNvPr>
          <p:cNvSpPr/>
          <p:nvPr/>
        </p:nvSpPr>
        <p:spPr>
          <a:xfrm>
            <a:off x="3344241" y="4536723"/>
            <a:ext cx="216803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 Room One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2F0CBA8-01AB-4494-8FF1-902290A8DB66}"/>
              </a:ext>
            </a:extLst>
          </p:cNvPr>
          <p:cNvSpPr/>
          <p:nvPr/>
        </p:nvSpPr>
        <p:spPr>
          <a:xfrm>
            <a:off x="3344241" y="5631797"/>
            <a:ext cx="216803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 Room Two</a:t>
            </a:r>
          </a:p>
        </p:txBody>
      </p:sp>
    </p:spTree>
    <p:extLst>
      <p:ext uri="{BB962C8B-B14F-4D97-AF65-F5344CB8AC3E}">
        <p14:creationId xmlns:p14="http://schemas.microsoft.com/office/powerpoint/2010/main" val="3524354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110E97E0-AC1C-41FE-89CB-E5A875F1F079}"/>
              </a:ext>
            </a:extLst>
          </p:cNvPr>
          <p:cNvGrpSpPr/>
          <p:nvPr/>
        </p:nvGrpSpPr>
        <p:grpSpPr>
          <a:xfrm>
            <a:off x="302704" y="749618"/>
            <a:ext cx="2253415" cy="2022137"/>
            <a:chOff x="-2622860" y="1549892"/>
            <a:chExt cx="2256925" cy="2256925"/>
          </a:xfrm>
        </p:grpSpPr>
        <p:pic>
          <p:nvPicPr>
            <p:cNvPr id="69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A2224FC4-FA29-4F39-A333-47986ECE5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22860" y="154989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B359EB6-AA07-4FF2-868A-5D8DA2674900}"/>
                </a:ext>
              </a:extLst>
            </p:cNvPr>
            <p:cNvSpPr txBox="1"/>
            <p:nvPr/>
          </p:nvSpPr>
          <p:spPr>
            <a:xfrm>
              <a:off x="-1822796" y="265281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6B702D-D2AC-417B-8A03-9A5BD2D1B2B9}"/>
              </a:ext>
            </a:extLst>
          </p:cNvPr>
          <p:cNvSpPr/>
          <p:nvPr/>
        </p:nvSpPr>
        <p:spPr>
          <a:xfrm>
            <a:off x="4003185" y="2379353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অ-ঔ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CF73C5-ADC8-41EA-A601-31FD5BA4A98D}"/>
              </a:ext>
            </a:extLst>
          </p:cNvPr>
          <p:cNvGrpSpPr/>
          <p:nvPr/>
        </p:nvGrpSpPr>
        <p:grpSpPr>
          <a:xfrm>
            <a:off x="6568383" y="253839"/>
            <a:ext cx="3181672" cy="1917333"/>
            <a:chOff x="3516727" y="4118257"/>
            <a:chExt cx="3181672" cy="191733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0C618E4-6241-4E82-8326-9666672AEF81}"/>
                </a:ext>
              </a:extLst>
            </p:cNvPr>
            <p:cNvSpPr/>
            <p:nvPr/>
          </p:nvSpPr>
          <p:spPr>
            <a:xfrm>
              <a:off x="3516727" y="4118257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583FE23-92D9-4DDE-9AFC-BFED2E2CCECA}"/>
                </a:ext>
              </a:extLst>
            </p:cNvPr>
            <p:cNvSpPr/>
            <p:nvPr/>
          </p:nvSpPr>
          <p:spPr>
            <a:xfrm>
              <a:off x="3669057" y="4283533"/>
              <a:ext cx="2877012" cy="15867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4000" b="1" dirty="0">
                  <a:solidFill>
                    <a:schemeClr val="tx1"/>
                  </a:solidFill>
                </a:rPr>
                <a:t>ব্যঞ্জনবর্ণ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Byanjonbawrno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E3A3424-A976-4A2B-8080-C558009EC95C}"/>
              </a:ext>
            </a:extLst>
          </p:cNvPr>
          <p:cNvGrpSpPr/>
          <p:nvPr/>
        </p:nvGrpSpPr>
        <p:grpSpPr>
          <a:xfrm>
            <a:off x="3147959" y="237792"/>
            <a:ext cx="3181672" cy="1917333"/>
            <a:chOff x="3357441" y="4176106"/>
            <a:chExt cx="3181672" cy="191733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4C8A20A-C741-4FA0-82E1-147559829FDC}"/>
                </a:ext>
              </a:extLst>
            </p:cNvPr>
            <p:cNvSpPr/>
            <p:nvPr/>
          </p:nvSpPr>
          <p:spPr>
            <a:xfrm>
              <a:off x="3357441" y="4176106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5CCD6F1-68CA-4A67-B638-97AC335041A5}"/>
                </a:ext>
              </a:extLst>
            </p:cNvPr>
            <p:cNvSpPr/>
            <p:nvPr/>
          </p:nvSpPr>
          <p:spPr>
            <a:xfrm>
              <a:off x="3514577" y="4295530"/>
              <a:ext cx="2877012" cy="16419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>
                  <a:solidFill>
                    <a:schemeClr val="tx1"/>
                  </a:solidFill>
                </a:rPr>
                <a:t>স্বরবর্ণ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Shawrobawrno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6D950B1-D98B-43A2-A37D-DA3822D1AB37}"/>
              </a:ext>
            </a:extLst>
          </p:cNvPr>
          <p:cNvSpPr/>
          <p:nvPr/>
        </p:nvSpPr>
        <p:spPr>
          <a:xfrm>
            <a:off x="6764009" y="5052988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শ-৺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4940" y="4032782"/>
            <a:ext cx="1924681" cy="2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3403ADC-DB6C-4AF5-86C2-94D86B0EEE26}"/>
              </a:ext>
            </a:extLst>
          </p:cNvPr>
          <p:cNvSpPr/>
          <p:nvPr/>
        </p:nvSpPr>
        <p:spPr>
          <a:xfrm>
            <a:off x="6764009" y="2379355"/>
            <a:ext cx="1395210" cy="7848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ক-ঞ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698F49D-CC77-4999-83DE-3749FC039A15}"/>
              </a:ext>
            </a:extLst>
          </p:cNvPr>
          <p:cNvSpPr/>
          <p:nvPr/>
        </p:nvSpPr>
        <p:spPr>
          <a:xfrm>
            <a:off x="6751449" y="3295091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ট-ন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ABA7889-175B-4D4D-8FCE-D88F354003D0}"/>
              </a:ext>
            </a:extLst>
          </p:cNvPr>
          <p:cNvSpPr/>
          <p:nvPr/>
        </p:nvSpPr>
        <p:spPr>
          <a:xfrm>
            <a:off x="6764009" y="4175705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প-ল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73C733-B328-4C2D-96D9-0B874AA29A34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B9012DD-F13D-4218-B537-D302B6718BB7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Arrow: Left 35">
              <a:extLst>
                <a:ext uri="{FF2B5EF4-FFF2-40B4-BE49-F238E27FC236}">
                  <a16:creationId xmlns:a16="http://schemas.microsoft.com/office/drawing/2014/main" id="{FE3313D6-CCCB-4C2C-B794-9AEAAC002768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CE3E552-E862-4042-95E3-339A3A286DC2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4590985-FDD1-45B8-BDE7-A2265C113FEA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Arrow: Left 40">
              <a:extLst>
                <a:ext uri="{FF2B5EF4-FFF2-40B4-BE49-F238E27FC236}">
                  <a16:creationId xmlns:a16="http://schemas.microsoft.com/office/drawing/2014/main" id="{D8B5493E-9733-45E5-A0FD-B37A8A097924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croll: Vertical 7">
            <a:extLst>
              <a:ext uri="{FF2B5EF4-FFF2-40B4-BE49-F238E27FC236}">
                <a16:creationId xmlns:a16="http://schemas.microsoft.com/office/drawing/2014/main" id="{F1EA570D-8644-4C95-B00E-121A27DBFE51}"/>
              </a:ext>
            </a:extLst>
          </p:cNvPr>
          <p:cNvSpPr/>
          <p:nvPr/>
        </p:nvSpPr>
        <p:spPr>
          <a:xfrm>
            <a:off x="302704" y="2457486"/>
            <a:ext cx="2319548" cy="1524229"/>
          </a:xfrm>
          <a:prstGeom prst="verticalScroll">
            <a:avLst/>
          </a:prstGeom>
          <a:effectLst>
            <a:outerShdw blurRad="50800" dist="38100" dir="10800000" sx="108000" sy="108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অক্ষর</a:t>
            </a:r>
            <a:endParaRPr lang="en-US" sz="40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EDDA97-E223-44F7-BE01-09739EE99654}"/>
              </a:ext>
            </a:extLst>
          </p:cNvPr>
          <p:cNvSpPr/>
          <p:nvPr/>
        </p:nvSpPr>
        <p:spPr>
          <a:xfrm>
            <a:off x="9459588" y="233262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35DB1C9-B981-426B-AA48-ABC3A6D459AB}"/>
              </a:ext>
            </a:extLst>
          </p:cNvPr>
          <p:cNvSpPr/>
          <p:nvPr/>
        </p:nvSpPr>
        <p:spPr>
          <a:xfrm>
            <a:off x="9459588" y="329899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CAC3B6-7C7E-4101-88EC-B9D90E1C27C1}"/>
              </a:ext>
            </a:extLst>
          </p:cNvPr>
          <p:cNvSpPr/>
          <p:nvPr/>
        </p:nvSpPr>
        <p:spPr>
          <a:xfrm>
            <a:off x="9459588" y="4195113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01B5965-3C99-4353-921F-1D0C577AB327}"/>
              </a:ext>
            </a:extLst>
          </p:cNvPr>
          <p:cNvSpPr/>
          <p:nvPr/>
        </p:nvSpPr>
        <p:spPr>
          <a:xfrm>
            <a:off x="9459588" y="5091227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6EA5ED-92CA-4949-AC72-994C07B01F2F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B72724-C731-4659-B1DF-CC0540C47676}"/>
              </a:ext>
            </a:extLst>
          </p:cNvPr>
          <p:cNvSpPr/>
          <p:nvPr/>
        </p:nvSpPr>
        <p:spPr>
          <a:xfrm>
            <a:off x="10981904" y="930659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50E0271-A824-4AB1-A9FF-6B4186309E54}"/>
              </a:ext>
            </a:extLst>
          </p:cNvPr>
          <p:cNvSpPr/>
          <p:nvPr/>
        </p:nvSpPr>
        <p:spPr>
          <a:xfrm>
            <a:off x="8266410" y="5267841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3D9B28-D69E-44CC-AFBF-E76ED7DD6E8C}"/>
              </a:ext>
            </a:extLst>
          </p:cNvPr>
          <p:cNvSpPr/>
          <p:nvPr/>
        </p:nvSpPr>
        <p:spPr>
          <a:xfrm>
            <a:off x="8228169" y="4326938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A7334CE-AF4E-4E3D-A019-3AAE0712BB9C}"/>
              </a:ext>
            </a:extLst>
          </p:cNvPr>
          <p:cNvSpPr/>
          <p:nvPr/>
        </p:nvSpPr>
        <p:spPr>
          <a:xfrm>
            <a:off x="8228169" y="3429000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209EA5B-8969-4CF2-B086-45FB474C9439}"/>
              </a:ext>
            </a:extLst>
          </p:cNvPr>
          <p:cNvSpPr/>
          <p:nvPr/>
        </p:nvSpPr>
        <p:spPr>
          <a:xfrm>
            <a:off x="8228169" y="2457486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6B0851-8C89-4B68-AE6A-D0EF46E347C7}"/>
              </a:ext>
            </a:extLst>
          </p:cNvPr>
          <p:cNvSpPr/>
          <p:nvPr/>
        </p:nvSpPr>
        <p:spPr>
          <a:xfrm>
            <a:off x="4201493" y="3299464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5B6B01A-8C54-4D6F-AEB1-D01A191F7158}"/>
              </a:ext>
            </a:extLst>
          </p:cNvPr>
          <p:cNvGrpSpPr/>
          <p:nvPr/>
        </p:nvGrpSpPr>
        <p:grpSpPr>
          <a:xfrm>
            <a:off x="9635881" y="-7369"/>
            <a:ext cx="2556119" cy="1265000"/>
            <a:chOff x="9635881" y="-7369"/>
            <a:chExt cx="2556119" cy="1265000"/>
          </a:xfrm>
        </p:grpSpPr>
        <p:sp>
          <p:nvSpPr>
            <p:cNvPr id="42" name="Scroll: Horizontal 41">
              <a:extLst>
                <a:ext uri="{FF2B5EF4-FFF2-40B4-BE49-F238E27FC236}">
                  <a16:creationId xmlns:a16="http://schemas.microsoft.com/office/drawing/2014/main" id="{B4EBF6F1-E09A-46E1-8C38-755C5FED7600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bn-IN" sz="28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পড়া</a:t>
              </a:r>
              <a:endPara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pic>
          <p:nvPicPr>
            <p:cNvPr id="43" name="Picture 42" descr="Bookworm Book Education - Free vector graphic on Pixabay">
              <a:extLst>
                <a:ext uri="{FF2B5EF4-FFF2-40B4-BE49-F238E27FC236}">
                  <a16:creationId xmlns:a16="http://schemas.microsoft.com/office/drawing/2014/main" id="{C1903176-C8F6-44D0-B73F-214590544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92217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110E97E0-AC1C-41FE-89CB-E5A875F1F079}"/>
              </a:ext>
            </a:extLst>
          </p:cNvPr>
          <p:cNvGrpSpPr/>
          <p:nvPr/>
        </p:nvGrpSpPr>
        <p:grpSpPr>
          <a:xfrm>
            <a:off x="302704" y="749618"/>
            <a:ext cx="2253415" cy="2022137"/>
            <a:chOff x="-2622860" y="1549892"/>
            <a:chExt cx="2256925" cy="2256925"/>
          </a:xfrm>
        </p:grpSpPr>
        <p:pic>
          <p:nvPicPr>
            <p:cNvPr id="69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A2224FC4-FA29-4F39-A333-47986ECE5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22860" y="154989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B359EB6-AA07-4FF2-868A-5D8DA2674900}"/>
                </a:ext>
              </a:extLst>
            </p:cNvPr>
            <p:cNvSpPr txBox="1"/>
            <p:nvPr/>
          </p:nvSpPr>
          <p:spPr>
            <a:xfrm>
              <a:off x="-1822796" y="265281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6B702D-D2AC-417B-8A03-9A5BD2D1B2B9}"/>
              </a:ext>
            </a:extLst>
          </p:cNvPr>
          <p:cNvSpPr/>
          <p:nvPr/>
        </p:nvSpPr>
        <p:spPr>
          <a:xfrm>
            <a:off x="4003185" y="2379353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অ-ঔ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CF73C5-ADC8-41EA-A601-31FD5BA4A98D}"/>
              </a:ext>
            </a:extLst>
          </p:cNvPr>
          <p:cNvGrpSpPr/>
          <p:nvPr/>
        </p:nvGrpSpPr>
        <p:grpSpPr>
          <a:xfrm>
            <a:off x="6568383" y="253839"/>
            <a:ext cx="3181672" cy="1917333"/>
            <a:chOff x="3516727" y="4118257"/>
            <a:chExt cx="3181672" cy="191733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0C618E4-6241-4E82-8326-9666672AEF81}"/>
                </a:ext>
              </a:extLst>
            </p:cNvPr>
            <p:cNvSpPr/>
            <p:nvPr/>
          </p:nvSpPr>
          <p:spPr>
            <a:xfrm>
              <a:off x="3516727" y="4118257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583FE23-92D9-4DDE-9AFC-BFED2E2CCECA}"/>
                </a:ext>
              </a:extLst>
            </p:cNvPr>
            <p:cNvSpPr/>
            <p:nvPr/>
          </p:nvSpPr>
          <p:spPr>
            <a:xfrm>
              <a:off x="3669057" y="4283533"/>
              <a:ext cx="2877012" cy="15867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4000" b="1" dirty="0">
                  <a:solidFill>
                    <a:schemeClr val="tx1"/>
                  </a:solidFill>
                </a:rPr>
                <a:t>ব্যঞ্জনবর্ণ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Byanjonbawrno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E3A3424-A976-4A2B-8080-C558009EC95C}"/>
              </a:ext>
            </a:extLst>
          </p:cNvPr>
          <p:cNvGrpSpPr/>
          <p:nvPr/>
        </p:nvGrpSpPr>
        <p:grpSpPr>
          <a:xfrm>
            <a:off x="3147959" y="237792"/>
            <a:ext cx="3181672" cy="1917333"/>
            <a:chOff x="3357441" y="4176106"/>
            <a:chExt cx="3181672" cy="191733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4C8A20A-C741-4FA0-82E1-147559829FDC}"/>
                </a:ext>
              </a:extLst>
            </p:cNvPr>
            <p:cNvSpPr/>
            <p:nvPr/>
          </p:nvSpPr>
          <p:spPr>
            <a:xfrm>
              <a:off x="3357441" y="4176106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5CCD6F1-68CA-4A67-B638-97AC335041A5}"/>
                </a:ext>
              </a:extLst>
            </p:cNvPr>
            <p:cNvSpPr/>
            <p:nvPr/>
          </p:nvSpPr>
          <p:spPr>
            <a:xfrm>
              <a:off x="3514577" y="4295530"/>
              <a:ext cx="2877012" cy="16419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>
                  <a:solidFill>
                    <a:schemeClr val="tx1"/>
                  </a:solidFill>
                </a:rPr>
                <a:t>স্বরবর্ণ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Shawrobawrno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6D950B1-D98B-43A2-A37D-DA3822D1AB37}"/>
              </a:ext>
            </a:extLst>
          </p:cNvPr>
          <p:cNvSpPr/>
          <p:nvPr/>
        </p:nvSpPr>
        <p:spPr>
          <a:xfrm>
            <a:off x="6764009" y="5052988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ত-ন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4940" y="4032782"/>
            <a:ext cx="1924681" cy="2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3403ADC-DB6C-4AF5-86C2-94D86B0EEE26}"/>
              </a:ext>
            </a:extLst>
          </p:cNvPr>
          <p:cNvSpPr/>
          <p:nvPr/>
        </p:nvSpPr>
        <p:spPr>
          <a:xfrm>
            <a:off x="6764009" y="2379355"/>
            <a:ext cx="1395210" cy="7848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ক-</a:t>
            </a:r>
            <a:r>
              <a:rPr lang="as-IN" sz="2400" b="1" dirty="0">
                <a:solidFill>
                  <a:schemeClr val="bg1"/>
                </a:solidFill>
              </a:rPr>
              <a:t>ঙ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698F49D-CC77-4999-83DE-3749FC039A15}"/>
              </a:ext>
            </a:extLst>
          </p:cNvPr>
          <p:cNvSpPr/>
          <p:nvPr/>
        </p:nvSpPr>
        <p:spPr>
          <a:xfrm>
            <a:off x="6751449" y="3295091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চ-ঞ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ABA7889-175B-4D4D-8FCE-D88F354003D0}"/>
              </a:ext>
            </a:extLst>
          </p:cNvPr>
          <p:cNvSpPr/>
          <p:nvPr/>
        </p:nvSpPr>
        <p:spPr>
          <a:xfrm>
            <a:off x="6764009" y="4175705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ট-ণ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73C733-B328-4C2D-96D9-0B874AA29A34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B9012DD-F13D-4218-B537-D302B6718BB7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Arrow: Left 35">
              <a:extLst>
                <a:ext uri="{FF2B5EF4-FFF2-40B4-BE49-F238E27FC236}">
                  <a16:creationId xmlns:a16="http://schemas.microsoft.com/office/drawing/2014/main" id="{FE3313D6-CCCB-4C2C-B794-9AEAAC002768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CE3E552-E862-4042-95E3-339A3A286DC2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4590985-FDD1-45B8-BDE7-A2265C113FEA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Arrow: Left 40">
              <a:extLst>
                <a:ext uri="{FF2B5EF4-FFF2-40B4-BE49-F238E27FC236}">
                  <a16:creationId xmlns:a16="http://schemas.microsoft.com/office/drawing/2014/main" id="{D8B5493E-9733-45E5-A0FD-B37A8A097924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croll: Vertical 7">
            <a:extLst>
              <a:ext uri="{FF2B5EF4-FFF2-40B4-BE49-F238E27FC236}">
                <a16:creationId xmlns:a16="http://schemas.microsoft.com/office/drawing/2014/main" id="{F1EA570D-8644-4C95-B00E-121A27DBFE51}"/>
              </a:ext>
            </a:extLst>
          </p:cNvPr>
          <p:cNvSpPr/>
          <p:nvPr/>
        </p:nvSpPr>
        <p:spPr>
          <a:xfrm>
            <a:off x="302704" y="2457486"/>
            <a:ext cx="2319548" cy="1524229"/>
          </a:xfrm>
          <a:prstGeom prst="verticalScroll">
            <a:avLst/>
          </a:prstGeom>
          <a:effectLst>
            <a:outerShdw blurRad="50800" dist="38100" dir="10800000" sx="108000" sy="108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অক্ষর</a:t>
            </a:r>
            <a:endParaRPr lang="en-US" sz="40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EDDA97-E223-44F7-BE01-09739EE99654}"/>
              </a:ext>
            </a:extLst>
          </p:cNvPr>
          <p:cNvSpPr/>
          <p:nvPr/>
        </p:nvSpPr>
        <p:spPr>
          <a:xfrm>
            <a:off x="9459588" y="233262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35DB1C9-B981-426B-AA48-ABC3A6D459AB}"/>
              </a:ext>
            </a:extLst>
          </p:cNvPr>
          <p:cNvSpPr/>
          <p:nvPr/>
        </p:nvSpPr>
        <p:spPr>
          <a:xfrm>
            <a:off x="9459588" y="329899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CAC3B6-7C7E-4101-88EC-B9D90E1C27C1}"/>
              </a:ext>
            </a:extLst>
          </p:cNvPr>
          <p:cNvSpPr/>
          <p:nvPr/>
        </p:nvSpPr>
        <p:spPr>
          <a:xfrm>
            <a:off x="9459588" y="4195113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01B5965-3C99-4353-921F-1D0C577AB327}"/>
              </a:ext>
            </a:extLst>
          </p:cNvPr>
          <p:cNvSpPr/>
          <p:nvPr/>
        </p:nvSpPr>
        <p:spPr>
          <a:xfrm>
            <a:off x="9459588" y="5091227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6EA5ED-92CA-4949-AC72-994C07B01F2F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B72724-C731-4659-B1DF-CC0540C47676}"/>
              </a:ext>
            </a:extLst>
          </p:cNvPr>
          <p:cNvSpPr/>
          <p:nvPr/>
        </p:nvSpPr>
        <p:spPr>
          <a:xfrm>
            <a:off x="10981904" y="930659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50E0271-A824-4AB1-A9FF-6B4186309E54}"/>
              </a:ext>
            </a:extLst>
          </p:cNvPr>
          <p:cNvSpPr/>
          <p:nvPr/>
        </p:nvSpPr>
        <p:spPr>
          <a:xfrm>
            <a:off x="8266410" y="5267841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3D9B28-D69E-44CC-AFBF-E76ED7DD6E8C}"/>
              </a:ext>
            </a:extLst>
          </p:cNvPr>
          <p:cNvSpPr/>
          <p:nvPr/>
        </p:nvSpPr>
        <p:spPr>
          <a:xfrm>
            <a:off x="8228169" y="4326938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A7334CE-AF4E-4E3D-A019-3AAE0712BB9C}"/>
              </a:ext>
            </a:extLst>
          </p:cNvPr>
          <p:cNvSpPr/>
          <p:nvPr/>
        </p:nvSpPr>
        <p:spPr>
          <a:xfrm>
            <a:off x="8228169" y="3429000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209EA5B-8969-4CF2-B086-45FB474C9439}"/>
              </a:ext>
            </a:extLst>
          </p:cNvPr>
          <p:cNvSpPr/>
          <p:nvPr/>
        </p:nvSpPr>
        <p:spPr>
          <a:xfrm>
            <a:off x="8228169" y="2457486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6B0851-8C89-4B68-AE6A-D0EF46E347C7}"/>
              </a:ext>
            </a:extLst>
          </p:cNvPr>
          <p:cNvSpPr/>
          <p:nvPr/>
        </p:nvSpPr>
        <p:spPr>
          <a:xfrm>
            <a:off x="4201493" y="3299464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5B6B01A-8C54-4D6F-AEB1-D01A191F7158}"/>
              </a:ext>
            </a:extLst>
          </p:cNvPr>
          <p:cNvGrpSpPr/>
          <p:nvPr/>
        </p:nvGrpSpPr>
        <p:grpSpPr>
          <a:xfrm>
            <a:off x="9635881" y="-7369"/>
            <a:ext cx="2556119" cy="1265000"/>
            <a:chOff x="9635881" y="-7369"/>
            <a:chExt cx="2556119" cy="1265000"/>
          </a:xfrm>
        </p:grpSpPr>
        <p:sp>
          <p:nvSpPr>
            <p:cNvPr id="42" name="Scroll: Horizontal 41">
              <a:extLst>
                <a:ext uri="{FF2B5EF4-FFF2-40B4-BE49-F238E27FC236}">
                  <a16:creationId xmlns:a16="http://schemas.microsoft.com/office/drawing/2014/main" id="{B4EBF6F1-E09A-46E1-8C38-755C5FED7600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bn-IN" sz="28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পড়া</a:t>
              </a:r>
              <a:endPara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pic>
          <p:nvPicPr>
            <p:cNvPr id="43" name="Picture 42" descr="Bookworm Book Education - Free vector graphic on Pixabay">
              <a:extLst>
                <a:ext uri="{FF2B5EF4-FFF2-40B4-BE49-F238E27FC236}">
                  <a16:creationId xmlns:a16="http://schemas.microsoft.com/office/drawing/2014/main" id="{C1903176-C8F6-44D0-B73F-214590544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757B58E-10DC-49FD-928E-59788DD9BD41}"/>
              </a:ext>
            </a:extLst>
          </p:cNvPr>
          <p:cNvSpPr/>
          <p:nvPr/>
        </p:nvSpPr>
        <p:spPr>
          <a:xfrm>
            <a:off x="4041190" y="4226497"/>
            <a:ext cx="1395210" cy="7848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প-</a:t>
            </a:r>
            <a:r>
              <a:rPr lang="as-IN" sz="2400" b="1" dirty="0">
                <a:solidFill>
                  <a:schemeClr val="bg1"/>
                </a:solidFill>
              </a:rPr>
              <a:t>ম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7CF330B-9D10-4A06-9070-BAD8F9FB1315}"/>
              </a:ext>
            </a:extLst>
          </p:cNvPr>
          <p:cNvSpPr/>
          <p:nvPr/>
        </p:nvSpPr>
        <p:spPr>
          <a:xfrm>
            <a:off x="4068430" y="5170532"/>
            <a:ext cx="1395210" cy="7848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s-IN" sz="2400" b="1" dirty="0">
                <a:solidFill>
                  <a:schemeClr val="bg1"/>
                </a:solidFill>
              </a:rPr>
              <a:t>র</a:t>
            </a:r>
            <a:r>
              <a:rPr lang="en-US" sz="2400" b="1" dirty="0">
                <a:solidFill>
                  <a:schemeClr val="bg1"/>
                </a:solidFill>
              </a:rPr>
              <a:t>,</a:t>
            </a:r>
            <a:r>
              <a:rPr lang="as-IN" sz="2400" b="1" dirty="0">
                <a:solidFill>
                  <a:schemeClr val="bg1"/>
                </a:solidFill>
              </a:rPr>
              <a:t> ড়</a:t>
            </a:r>
            <a:r>
              <a:rPr lang="en-US" sz="2400" b="1" dirty="0">
                <a:solidFill>
                  <a:schemeClr val="bg1"/>
                </a:solidFill>
              </a:rPr>
              <a:t>,</a:t>
            </a:r>
            <a:r>
              <a:rPr lang="as-IN" sz="2400" b="1" dirty="0">
                <a:solidFill>
                  <a:schemeClr val="bg1"/>
                </a:solidFill>
              </a:rPr>
              <a:t> ঢ়</a:t>
            </a:r>
          </a:p>
        </p:txBody>
      </p:sp>
    </p:spTree>
    <p:extLst>
      <p:ext uri="{BB962C8B-B14F-4D97-AF65-F5344CB8AC3E}">
        <p14:creationId xmlns:p14="http://schemas.microsoft.com/office/powerpoint/2010/main" val="526516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32A14949-2D9F-47B4-B001-5AC4B8DDC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1208016" y="1823377"/>
            <a:ext cx="3444562" cy="30454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780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977212" y="1899793"/>
            <a:ext cx="3860860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স্বরবর্ণ</a:t>
            </a:r>
            <a:r>
              <a:rPr lang="en-US" sz="54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endParaRPr lang="bn-IN" sz="5400" dirty="0"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ব্যঞ্জনবর্ণ</a:t>
            </a:r>
            <a:endParaRPr lang="en-US" sz="5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(ক-ঞ)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4249755" y="1262849"/>
            <a:ext cx="2377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Kalpurush" panose="02000600000000000000" pitchFamily="2" charset="0"/>
                <a:cs typeface="Kalpurush" panose="02000600000000000000" pitchFamily="2" charset="0"/>
              </a:rPr>
              <a:t>এস</a:t>
            </a:r>
            <a:r>
              <a:rPr lang="en-US" sz="40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000" dirty="0" err="1">
                <a:latin typeface="Kalpurush" panose="02000600000000000000" pitchFamily="2" charset="0"/>
                <a:cs typeface="Kalpurush" panose="02000600000000000000" pitchFamily="2" charset="0"/>
              </a:rPr>
              <a:t>খেলি</a:t>
            </a:r>
            <a:r>
              <a:rPr lang="en-US" sz="4000" dirty="0"/>
              <a:t>…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F79C67-DD3A-4B3F-AF97-8A58ACA16967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55" y="391874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490" y="443920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8764682" y="2416941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7965434" y="2982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313792" y="2223855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3429709" y="1075312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30206" y="540508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859767" y="1283858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226232" y="2120034"/>
            <a:ext cx="473426" cy="62622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8707636" y="1998590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7998496" y="2517503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36346" y="582403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254164" y="860656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43139" y="3342882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  <p:sp>
        <p:nvSpPr>
          <p:cNvPr id="2073" name="Oval 2072">
            <a:extLst>
              <a:ext uri="{FF2B5EF4-FFF2-40B4-BE49-F238E27FC236}">
                <a16:creationId xmlns:a16="http://schemas.microsoft.com/office/drawing/2014/main" id="{B2683B4A-4317-46FC-B920-A70D0EA64CC7}"/>
              </a:ext>
            </a:extLst>
          </p:cNvPr>
          <p:cNvSpPr/>
          <p:nvPr/>
        </p:nvSpPr>
        <p:spPr>
          <a:xfrm>
            <a:off x="5376284" y="550145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খেলি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869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Children playing | Free SVG">
            <a:extLst>
              <a:ext uri="{FF2B5EF4-FFF2-40B4-BE49-F238E27FC236}">
                <a16:creationId xmlns:a16="http://schemas.microsoft.com/office/drawing/2014/main" id="{214C8250-C53F-48C0-8C5B-9B783C304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663" y="2809258"/>
            <a:ext cx="3157391" cy="328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C0187ED-A3CC-47EF-A180-2F3877960FEE}"/>
              </a:ext>
            </a:extLst>
          </p:cNvPr>
          <p:cNvGrpSpPr/>
          <p:nvPr/>
        </p:nvGrpSpPr>
        <p:grpSpPr>
          <a:xfrm>
            <a:off x="105720" y="727354"/>
            <a:ext cx="3652498" cy="2875338"/>
            <a:chOff x="2321435" y="1461796"/>
            <a:chExt cx="4040077" cy="2976465"/>
          </a:xfrm>
        </p:grpSpPr>
        <p:pic>
          <p:nvPicPr>
            <p:cNvPr id="3074" name="Picture 2" descr="Background Blue Cartoon Children | Arte di bambino, Immagini di sfondo,  Sfondi">
              <a:extLst>
                <a:ext uri="{FF2B5EF4-FFF2-40B4-BE49-F238E27FC236}">
                  <a16:creationId xmlns:a16="http://schemas.microsoft.com/office/drawing/2014/main" id="{6BF939F0-9543-4C7B-91F4-DA5F9A7CDF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85"/>
            <a:stretch/>
          </p:blipFill>
          <p:spPr bwMode="auto">
            <a:xfrm>
              <a:off x="2321435" y="1461796"/>
              <a:ext cx="4040077" cy="297646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2F8353-ED9E-44E3-8B15-826CF1182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147268">
              <a:off x="3066200" y="3374261"/>
              <a:ext cx="804742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A17ED3-9047-4691-848E-4EA0204A7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1497622">
              <a:off x="3541217" y="3452609"/>
              <a:ext cx="731583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  <p:pic>
        <p:nvPicPr>
          <p:cNvPr id="4" name="Picture 2" descr="Silhouette Musical Note - Free vector graphic on Pixabay">
            <a:extLst>
              <a:ext uri="{FF2B5EF4-FFF2-40B4-BE49-F238E27FC236}">
                <a16:creationId xmlns:a16="http://schemas.microsoft.com/office/drawing/2014/main" id="{1C44D527-9F4A-4F7A-9D67-543A434A4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58853">
            <a:off x="7812147" y="963114"/>
            <a:ext cx="4420752" cy="18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AA4CF-FF97-457B-9202-4C21C7D44ACD}"/>
              </a:ext>
            </a:extLst>
          </p:cNvPr>
          <p:cNvSpPr txBox="1"/>
          <p:nvPr/>
        </p:nvSpPr>
        <p:spPr>
          <a:xfrm flipH="1">
            <a:off x="10406845" y="3187223"/>
            <a:ext cx="368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sz="1200" b="1" dirty="0"/>
              <a:t>২</a:t>
            </a:r>
            <a:endParaRPr 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8E765F-4049-490E-BF1A-CBDBB2E6DC6F}"/>
              </a:ext>
            </a:extLst>
          </p:cNvPr>
          <p:cNvSpPr txBox="1"/>
          <p:nvPr/>
        </p:nvSpPr>
        <p:spPr>
          <a:xfrm>
            <a:off x="10422072" y="3009833"/>
            <a:ext cx="2671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১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FE9D35-FE00-475C-8C5B-087CA9BCA4B2}"/>
              </a:ext>
            </a:extLst>
          </p:cNvPr>
          <p:cNvSpPr txBox="1"/>
          <p:nvPr/>
        </p:nvSpPr>
        <p:spPr>
          <a:xfrm>
            <a:off x="10335399" y="3388845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1600" b="1" dirty="0"/>
              <a:t>৩</a:t>
            </a:r>
            <a:endParaRPr 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7FA8BD-156B-4D1A-8264-A82B750E5DFF}"/>
              </a:ext>
            </a:extLst>
          </p:cNvPr>
          <p:cNvSpPr txBox="1"/>
          <p:nvPr/>
        </p:nvSpPr>
        <p:spPr>
          <a:xfrm>
            <a:off x="10363521" y="405727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/>
              <a:t>৫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3911A-F4DA-40CA-95D1-28B199FF86AC}"/>
              </a:ext>
            </a:extLst>
          </p:cNvPr>
          <p:cNvSpPr txBox="1"/>
          <p:nvPr/>
        </p:nvSpPr>
        <p:spPr>
          <a:xfrm>
            <a:off x="10295393" y="441837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/>
              <a:t>৬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2CD50D-53FE-49D2-A535-BBA0B85379B1}"/>
              </a:ext>
            </a:extLst>
          </p:cNvPr>
          <p:cNvSpPr txBox="1"/>
          <p:nvPr/>
        </p:nvSpPr>
        <p:spPr>
          <a:xfrm>
            <a:off x="10363521" y="366142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/>
              <a:t>৪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921C07-9FBE-4D28-B50D-38A2A98B61EF}"/>
              </a:ext>
            </a:extLst>
          </p:cNvPr>
          <p:cNvSpPr txBox="1"/>
          <p:nvPr/>
        </p:nvSpPr>
        <p:spPr>
          <a:xfrm>
            <a:off x="10264752" y="5402104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b="1" dirty="0"/>
              <a:t>৮</a:t>
            </a:r>
            <a:endParaRPr 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C8566F-0A9E-4FC6-946C-CC691B32E39A}"/>
              </a:ext>
            </a:extLst>
          </p:cNvPr>
          <p:cNvSpPr txBox="1"/>
          <p:nvPr/>
        </p:nvSpPr>
        <p:spPr>
          <a:xfrm>
            <a:off x="10332155" y="4925754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000" b="1" dirty="0"/>
              <a:t>৭</a:t>
            </a:r>
            <a:endParaRPr lang="en-US" sz="2000" b="1" dirty="0"/>
          </a:p>
        </p:txBody>
      </p:sp>
      <p:pic>
        <p:nvPicPr>
          <p:cNvPr id="2050" name="Picture 2" descr="Royal storybook couple in fantasyland vector clipart image - Free stock  photo - Public Domain photo - CC0 Images">
            <a:extLst>
              <a:ext uri="{FF2B5EF4-FFF2-40B4-BE49-F238E27FC236}">
                <a16:creationId xmlns:a16="http://schemas.microsoft.com/office/drawing/2014/main" id="{BC80B997-65D8-4929-A8F2-B3A656C25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0075">
            <a:off x="2510166" y="3291467"/>
            <a:ext cx="3018434" cy="256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753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Shawrobawrno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Byanjonbawrno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(ক-ঞ)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F79C67-DD3A-4B3F-AF97-8A58ACA16967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বাংলা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524086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05607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558519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1699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  <p:sp>
        <p:nvSpPr>
          <p:cNvPr id="2073" name="Oval 2072">
            <a:extLst>
              <a:ext uri="{FF2B5EF4-FFF2-40B4-BE49-F238E27FC236}">
                <a16:creationId xmlns:a16="http://schemas.microsoft.com/office/drawing/2014/main" id="{B2683B4A-4317-46FC-B920-A70D0EA64CC7}"/>
              </a:ext>
            </a:extLst>
          </p:cNvPr>
          <p:cNvSpPr/>
          <p:nvPr/>
        </p:nvSpPr>
        <p:spPr>
          <a:xfrm>
            <a:off x="5561571" y="550145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Play</a:t>
            </a:r>
          </a:p>
        </p:txBody>
      </p:sp>
    </p:spTree>
    <p:extLst>
      <p:ext uri="{BB962C8B-B14F-4D97-AF65-F5344CB8AC3E}">
        <p14:creationId xmlns:p14="http://schemas.microsoft.com/office/powerpoint/2010/main" val="2291256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স্বরবর্ণ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ব্যঞ্জনবর্ণ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(ক-ঞ)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692765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67753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744954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6138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9491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Shawrobawrno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Byanjonbawrno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(ক-ঞ)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692765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67753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744954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6138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293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স্বরবর্ণ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ব্যঞ্জনবর্ণ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</a:t>
            </a:r>
            <a:r>
              <a:rPr lang="as-IN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ন</a:t>
            </a:r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692765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67753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744954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6138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68874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Shawrobawrno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Byanjonbawrno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</a:t>
            </a:r>
            <a:r>
              <a:rPr lang="as-IN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ন</a:t>
            </a:r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692765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67753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744954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6138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5263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স্বরবর্ণ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ব্যঞ্জনবর্ণ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</a:t>
            </a:r>
            <a:r>
              <a:rPr lang="as-IN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ল</a:t>
            </a:r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692765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67753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744954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6138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50073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Shawrobawrno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Byanjonbawrno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</a:t>
            </a:r>
            <a:r>
              <a:rPr lang="as-IN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ল</a:t>
            </a:r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692765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67753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744954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6138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3985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স্বরবর্ণ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ব্যঞ্জনবর্ণ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(ক-৺)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692765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67753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744954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6138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4834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Shawrobawrno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Byanjonbawrno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</a:t>
            </a:r>
            <a:r>
              <a:rPr lang="as-IN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৺</a:t>
            </a:r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692765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67753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744954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6138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8855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1D9092-C584-4955-851F-A9BB45491776}"/>
              </a:ext>
            </a:extLst>
          </p:cNvPr>
          <p:cNvSpPr/>
          <p:nvPr/>
        </p:nvSpPr>
        <p:spPr>
          <a:xfrm>
            <a:off x="3004456" y="1235528"/>
            <a:ext cx="6308273" cy="3265715"/>
          </a:xfrm>
          <a:prstGeom prst="rect">
            <a:avLst/>
          </a:prstGeom>
          <a:solidFill>
            <a:srgbClr val="8BC1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0DA5BD-1C58-4316-AAB7-9D48C3D82228}"/>
              </a:ext>
            </a:extLst>
          </p:cNvPr>
          <p:cNvSpPr/>
          <p:nvPr/>
        </p:nvSpPr>
        <p:spPr>
          <a:xfrm>
            <a:off x="3545633" y="2327986"/>
            <a:ext cx="2142153" cy="528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51D88-4952-481F-A876-96D357388841}"/>
              </a:ext>
            </a:extLst>
          </p:cNvPr>
          <p:cNvSpPr/>
          <p:nvPr/>
        </p:nvSpPr>
        <p:spPr>
          <a:xfrm>
            <a:off x="5058746" y="1578427"/>
            <a:ext cx="2485054" cy="511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35459C-52E6-42E0-AE1D-122CB1DEA616}"/>
              </a:ext>
            </a:extLst>
          </p:cNvPr>
          <p:cNvSpPr/>
          <p:nvPr/>
        </p:nvSpPr>
        <p:spPr>
          <a:xfrm>
            <a:off x="3545633" y="2900265"/>
            <a:ext cx="2142153" cy="528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0B8FA5-A616-40A0-823A-3E7C905A70B3}"/>
              </a:ext>
            </a:extLst>
          </p:cNvPr>
          <p:cNvSpPr/>
          <p:nvPr/>
        </p:nvSpPr>
        <p:spPr>
          <a:xfrm>
            <a:off x="6533763" y="2852641"/>
            <a:ext cx="2142153" cy="528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E1305C-5939-476B-83A4-5DCE8F2CC4DA}"/>
              </a:ext>
            </a:extLst>
          </p:cNvPr>
          <p:cNvSpPr/>
          <p:nvPr/>
        </p:nvSpPr>
        <p:spPr>
          <a:xfrm>
            <a:off x="6533763" y="2261508"/>
            <a:ext cx="2142153" cy="528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AA9CE9-D5C9-4AAD-897C-4FF70E9226F5}"/>
              </a:ext>
            </a:extLst>
          </p:cNvPr>
          <p:cNvSpPr/>
          <p:nvPr/>
        </p:nvSpPr>
        <p:spPr>
          <a:xfrm>
            <a:off x="3545632" y="3729914"/>
            <a:ext cx="2142153" cy="528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4E148C-AA99-487D-BF02-EFAE795218FC}"/>
              </a:ext>
            </a:extLst>
          </p:cNvPr>
          <p:cNvSpPr txBox="1"/>
          <p:nvPr/>
        </p:nvSpPr>
        <p:spPr>
          <a:xfrm>
            <a:off x="5203173" y="561851"/>
            <a:ext cx="1673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5A9E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স্বরবর্ণ</a:t>
            </a:r>
            <a:r>
              <a:rPr lang="en-US" sz="2800" b="1" dirty="0">
                <a:solidFill>
                  <a:srgbClr val="005A9E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b="1" dirty="0" err="1">
                <a:solidFill>
                  <a:srgbClr val="005A9E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খেলা</a:t>
            </a:r>
            <a:endParaRPr lang="en-US" sz="2800" b="1" dirty="0">
              <a:solidFill>
                <a:srgbClr val="005A9E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CEB0A0-E761-4FE1-9C44-1C0EF4246B65}"/>
              </a:ext>
            </a:extLst>
          </p:cNvPr>
          <p:cNvSpPr txBox="1"/>
          <p:nvPr/>
        </p:nvSpPr>
        <p:spPr>
          <a:xfrm>
            <a:off x="3004456" y="1337392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Question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54EF70-75CE-42FC-BC24-C58F696D4C7D}"/>
              </a:ext>
            </a:extLst>
          </p:cNvPr>
          <p:cNvSpPr txBox="1"/>
          <p:nvPr/>
        </p:nvSpPr>
        <p:spPr>
          <a:xfrm>
            <a:off x="7913914" y="1321832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3268658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BA32D495-BB23-43BC-A0D3-780C2CD6D91F}"/>
              </a:ext>
            </a:extLst>
          </p:cNvPr>
          <p:cNvSpPr/>
          <p:nvPr/>
        </p:nvSpPr>
        <p:spPr>
          <a:xfrm>
            <a:off x="121274" y="5983940"/>
            <a:ext cx="837979" cy="76122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9838FE60-81E0-451C-8349-4FFEFEDB6B16}"/>
              </a:ext>
            </a:extLst>
          </p:cNvPr>
          <p:cNvSpPr/>
          <p:nvPr/>
        </p:nvSpPr>
        <p:spPr>
          <a:xfrm>
            <a:off x="239929" y="6167945"/>
            <a:ext cx="510074" cy="397546"/>
          </a:xfrm>
          <a:prstGeom prst="lef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8" descr="Children playing | Free SVG">
            <a:extLst>
              <a:ext uri="{FF2B5EF4-FFF2-40B4-BE49-F238E27FC236}">
                <a16:creationId xmlns:a16="http://schemas.microsoft.com/office/drawing/2014/main" id="{214C8250-C53F-48C0-8C5B-9B783C304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980" y="3313121"/>
            <a:ext cx="3157391" cy="328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croll: Horizontal 19">
            <a:extLst>
              <a:ext uri="{FF2B5EF4-FFF2-40B4-BE49-F238E27FC236}">
                <a16:creationId xmlns:a16="http://schemas.microsoft.com/office/drawing/2014/main" id="{BFD617A6-788A-44AB-82E3-B0C71C524E7D}"/>
              </a:ext>
            </a:extLst>
          </p:cNvPr>
          <p:cNvSpPr/>
          <p:nvPr/>
        </p:nvSpPr>
        <p:spPr>
          <a:xfrm>
            <a:off x="3629056" y="1977641"/>
            <a:ext cx="4959288" cy="1567446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খেলা</a:t>
            </a:r>
            <a:endParaRPr lang="en-US" sz="5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C0187ED-A3CC-47EF-A180-2F3877960FEE}"/>
              </a:ext>
            </a:extLst>
          </p:cNvPr>
          <p:cNvGrpSpPr/>
          <p:nvPr/>
        </p:nvGrpSpPr>
        <p:grpSpPr>
          <a:xfrm>
            <a:off x="-108881" y="83532"/>
            <a:ext cx="3652498" cy="2875338"/>
            <a:chOff x="2321435" y="1461796"/>
            <a:chExt cx="4040077" cy="2976465"/>
          </a:xfrm>
        </p:grpSpPr>
        <p:pic>
          <p:nvPicPr>
            <p:cNvPr id="3074" name="Picture 2" descr="Background Blue Cartoon Children | Arte di bambino, Immagini di sfondo,  Sfondi">
              <a:extLst>
                <a:ext uri="{FF2B5EF4-FFF2-40B4-BE49-F238E27FC236}">
                  <a16:creationId xmlns:a16="http://schemas.microsoft.com/office/drawing/2014/main" id="{6BF939F0-9543-4C7B-91F4-DA5F9A7CDF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85"/>
            <a:stretch/>
          </p:blipFill>
          <p:spPr bwMode="auto">
            <a:xfrm>
              <a:off x="2321435" y="1461796"/>
              <a:ext cx="4040077" cy="297646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2F8353-ED9E-44E3-8B15-826CF1182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147268">
              <a:off x="3066200" y="3374261"/>
              <a:ext cx="804742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A17ED3-9047-4691-848E-4EA0204A7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1497622">
              <a:off x="3541217" y="3452609"/>
              <a:ext cx="731583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C1C1A2A0-80F8-49F9-A8AE-1260E8733FB2}"/>
              </a:ext>
            </a:extLst>
          </p:cNvPr>
          <p:cNvSpPr/>
          <p:nvPr/>
        </p:nvSpPr>
        <p:spPr>
          <a:xfrm>
            <a:off x="3616356" y="727787"/>
            <a:ext cx="4959288" cy="1402823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 </a:t>
            </a:r>
            <a:r>
              <a:rPr lang="en-US" sz="54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পাঠ</a:t>
            </a:r>
            <a:endParaRPr lang="en-US" sz="5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026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C0BAD164-8FBE-44CB-8EFC-D445B1D8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302" y="1181892"/>
            <a:ext cx="1262743" cy="61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uzzle Piece | Free Stock Photo | Illustration of a red puzzle piece | #  14977">
            <a:extLst>
              <a:ext uri="{FF2B5EF4-FFF2-40B4-BE49-F238E27FC236}">
                <a16:creationId xmlns:a16="http://schemas.microsoft.com/office/drawing/2014/main" id="{E07868DE-C21C-4E25-8377-CB89C0EA0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695" y="2584529"/>
            <a:ext cx="607537" cy="6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Puzzle Piece | Free Stock Photo | Illustration of a red puzzle piece | #  14977">
            <a:extLst>
              <a:ext uri="{FF2B5EF4-FFF2-40B4-BE49-F238E27FC236}">
                <a16:creationId xmlns:a16="http://schemas.microsoft.com/office/drawing/2014/main" id="{C77DD7B3-8864-4E53-8CE0-2D27F2760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6881">
            <a:off x="3974144" y="2348331"/>
            <a:ext cx="607537" cy="6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A3BD5984-78E4-48B5-A7F7-99559CD1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566" y="998269"/>
            <a:ext cx="677541" cy="8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9ED2625-6921-425D-BC9A-8CC9FA063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530" y="2227762"/>
            <a:ext cx="1015107" cy="91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croll: Horizontal 1">
            <a:extLst>
              <a:ext uri="{FF2B5EF4-FFF2-40B4-BE49-F238E27FC236}">
                <a16:creationId xmlns:a16="http://schemas.microsoft.com/office/drawing/2014/main" id="{F5B491FD-EDE7-49E0-BF72-4768965B52B6}"/>
              </a:ext>
            </a:extLst>
          </p:cNvPr>
          <p:cNvSpPr/>
          <p:nvPr/>
        </p:nvSpPr>
        <p:spPr>
          <a:xfrm>
            <a:off x="3616356" y="3348214"/>
            <a:ext cx="4959288" cy="1513203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গল্প</a:t>
            </a:r>
            <a:r>
              <a:rPr lang="en-US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ও </a:t>
            </a:r>
            <a:r>
              <a:rPr lang="en-US" sz="54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ছড়া</a:t>
            </a:r>
            <a:endParaRPr lang="en-US" sz="5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4" name="Picture 2" descr="Silhouette Musical Note - Free vector graphic on Pixabay">
            <a:extLst>
              <a:ext uri="{FF2B5EF4-FFF2-40B4-BE49-F238E27FC236}">
                <a16:creationId xmlns:a16="http://schemas.microsoft.com/office/drawing/2014/main" id="{1C44D527-9F4A-4F7A-9D67-543A434A4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58853">
            <a:off x="8464833" y="2108271"/>
            <a:ext cx="3825234" cy="18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AA4CF-FF97-457B-9202-4C21C7D44ACD}"/>
              </a:ext>
            </a:extLst>
          </p:cNvPr>
          <p:cNvSpPr txBox="1"/>
          <p:nvPr/>
        </p:nvSpPr>
        <p:spPr>
          <a:xfrm flipH="1">
            <a:off x="10472162" y="3691086"/>
            <a:ext cx="368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sz="1200" b="1" dirty="0"/>
              <a:t>২</a:t>
            </a:r>
            <a:endParaRPr 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8E765F-4049-490E-BF1A-CBDBB2E6DC6F}"/>
              </a:ext>
            </a:extLst>
          </p:cNvPr>
          <p:cNvSpPr txBox="1"/>
          <p:nvPr/>
        </p:nvSpPr>
        <p:spPr>
          <a:xfrm>
            <a:off x="10487389" y="3513696"/>
            <a:ext cx="2671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১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FE9D35-FE00-475C-8C5B-087CA9BCA4B2}"/>
              </a:ext>
            </a:extLst>
          </p:cNvPr>
          <p:cNvSpPr txBox="1"/>
          <p:nvPr/>
        </p:nvSpPr>
        <p:spPr>
          <a:xfrm>
            <a:off x="10400716" y="3892708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1600" b="1" dirty="0"/>
              <a:t>৩</a:t>
            </a:r>
            <a:endParaRPr 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7FA8BD-156B-4D1A-8264-A82B750E5DFF}"/>
              </a:ext>
            </a:extLst>
          </p:cNvPr>
          <p:cNvSpPr txBox="1"/>
          <p:nvPr/>
        </p:nvSpPr>
        <p:spPr>
          <a:xfrm>
            <a:off x="10428838" y="4561135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/>
              <a:t>৫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3911A-F4DA-40CA-95D1-28B199FF86AC}"/>
              </a:ext>
            </a:extLst>
          </p:cNvPr>
          <p:cNvSpPr txBox="1"/>
          <p:nvPr/>
        </p:nvSpPr>
        <p:spPr>
          <a:xfrm>
            <a:off x="10360710" y="4922233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/>
              <a:t>৬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2CD50D-53FE-49D2-A535-BBA0B85379B1}"/>
              </a:ext>
            </a:extLst>
          </p:cNvPr>
          <p:cNvSpPr txBox="1"/>
          <p:nvPr/>
        </p:nvSpPr>
        <p:spPr>
          <a:xfrm>
            <a:off x="10428838" y="416528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/>
              <a:t>৪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921C07-9FBE-4D28-B50D-38A2A98B61EF}"/>
              </a:ext>
            </a:extLst>
          </p:cNvPr>
          <p:cNvSpPr txBox="1"/>
          <p:nvPr/>
        </p:nvSpPr>
        <p:spPr>
          <a:xfrm>
            <a:off x="10330069" y="5905967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b="1" dirty="0"/>
              <a:t>৮</a:t>
            </a:r>
            <a:endParaRPr 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C8566F-0A9E-4FC6-946C-CC691B32E39A}"/>
              </a:ext>
            </a:extLst>
          </p:cNvPr>
          <p:cNvSpPr txBox="1"/>
          <p:nvPr/>
        </p:nvSpPr>
        <p:spPr>
          <a:xfrm>
            <a:off x="10397472" y="5429617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000" b="1" dirty="0"/>
              <a:t>৭</a:t>
            </a:r>
            <a:endParaRPr lang="en-US" sz="2000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CB834C-A394-4695-827C-E883FB07C302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pic>
        <p:nvPicPr>
          <p:cNvPr id="2050" name="Picture 2" descr="Royal storybook couple in fantasyland vector clipart image - Free stock  photo - Public Domain photo - CC0 Images">
            <a:extLst>
              <a:ext uri="{FF2B5EF4-FFF2-40B4-BE49-F238E27FC236}">
                <a16:creationId xmlns:a16="http://schemas.microsoft.com/office/drawing/2014/main" id="{BC80B997-65D8-4929-A8F2-B3A656C25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0075">
            <a:off x="1409153" y="3179508"/>
            <a:ext cx="3018434" cy="256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603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10" descr="Read Book Knowledge Study - Free image on Pixabay">
            <a:extLst>
              <a:ext uri="{FF2B5EF4-FFF2-40B4-BE49-F238E27FC236}">
                <a16:creationId xmlns:a16="http://schemas.microsoft.com/office/drawing/2014/main" id="{290788E2-9DAF-4578-984F-C2FDCD9E5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1" y="731211"/>
            <a:ext cx="2509557" cy="2509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1A90A500-E59C-445C-BCDF-A8595509200E}"/>
              </a:ext>
            </a:extLst>
          </p:cNvPr>
          <p:cNvSpPr txBox="1"/>
          <p:nvPr/>
        </p:nvSpPr>
        <p:spPr>
          <a:xfrm rot="20426757">
            <a:off x="666825" y="229992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 আমি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47ED2E-FF77-403A-B670-BCF77CE10863}"/>
              </a:ext>
            </a:extLst>
          </p:cNvPr>
          <p:cNvSpPr txBox="1"/>
          <p:nvPr/>
        </p:nvSpPr>
        <p:spPr>
          <a:xfrm>
            <a:off x="1389263" y="2548067"/>
            <a:ext cx="8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পড়ি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3" name="Scroll: Vertical 72">
            <a:extLst>
              <a:ext uri="{FF2B5EF4-FFF2-40B4-BE49-F238E27FC236}">
                <a16:creationId xmlns:a16="http://schemas.microsoft.com/office/drawing/2014/main" id="{3B1CF7CB-57FA-4E5D-B628-AC421E03ACE3}"/>
              </a:ext>
            </a:extLst>
          </p:cNvPr>
          <p:cNvSpPr/>
          <p:nvPr/>
        </p:nvSpPr>
        <p:spPr>
          <a:xfrm>
            <a:off x="158583" y="3057446"/>
            <a:ext cx="2584450" cy="121966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40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শব্দ</a:t>
            </a:r>
            <a:endParaRPr lang="en-US" sz="40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74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CD8DCABD-1099-49C0-AA9F-CAFC3510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096" y="3920846"/>
            <a:ext cx="2007321" cy="294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965C0E-0E1A-4F47-A499-D0B4DFA8A2E1}"/>
              </a:ext>
            </a:extLst>
          </p:cNvPr>
          <p:cNvGrpSpPr/>
          <p:nvPr/>
        </p:nvGrpSpPr>
        <p:grpSpPr>
          <a:xfrm>
            <a:off x="3680705" y="712537"/>
            <a:ext cx="2366427" cy="5319451"/>
            <a:chOff x="3881363" y="565520"/>
            <a:chExt cx="2366427" cy="531945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8A07F70-A4E8-4AD7-9548-673EEE4B23D4}"/>
                </a:ext>
              </a:extLst>
            </p:cNvPr>
            <p:cNvSpPr/>
            <p:nvPr/>
          </p:nvSpPr>
          <p:spPr>
            <a:xfrm>
              <a:off x="3881363" y="5037398"/>
              <a:ext cx="2350256" cy="847573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ও”কার</a:t>
              </a:r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,</a:t>
              </a:r>
              <a:endParaRPr lang="en-US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ঔ</a:t>
              </a:r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কার</a:t>
              </a:r>
              <a:r>
                <a:rPr lang="bn-IN" sz="2000" b="1" dirty="0">
                  <a:solidFill>
                    <a:schemeClr val="bg1"/>
                  </a:solidFill>
                </a:rPr>
                <a:t>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82CF6EC-73A3-4B13-B28E-329226236EAD}"/>
                </a:ext>
              </a:extLst>
            </p:cNvPr>
            <p:cNvSpPr/>
            <p:nvPr/>
          </p:nvSpPr>
          <p:spPr>
            <a:xfrm>
              <a:off x="3881363" y="4146185"/>
              <a:ext cx="2366427" cy="833037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এ”কার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</a:t>
              </a:r>
              <a:endParaRPr lang="en-US" sz="2000" b="1" dirty="0">
                <a:solidFill>
                  <a:schemeClr val="bg1"/>
                </a:solidFill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</a:rPr>
                <a:t>ঐ</a:t>
              </a:r>
              <a:r>
                <a:rPr lang="bn-IN" sz="2000" b="1" dirty="0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</a:rPr>
                <a:t>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F751A62-AC53-4C4F-BCBE-7D3F3409F13F}"/>
                </a:ext>
              </a:extLst>
            </p:cNvPr>
            <p:cNvSpPr/>
            <p:nvPr/>
          </p:nvSpPr>
          <p:spPr>
            <a:xfrm>
              <a:off x="3883933" y="3263335"/>
              <a:ext cx="2337536" cy="829789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উ”কার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</a:t>
              </a: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ঊ”কার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4DB4295-E8BB-4403-A692-B59A405B7013}"/>
                </a:ext>
              </a:extLst>
            </p:cNvPr>
            <p:cNvSpPr/>
            <p:nvPr/>
          </p:nvSpPr>
          <p:spPr>
            <a:xfrm>
              <a:off x="3903564" y="2356480"/>
              <a:ext cx="2289842" cy="847574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</a:rPr>
                <a:t>ই”কার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 “</a:t>
              </a:r>
              <a:r>
                <a:rPr lang="en-US" sz="2000" b="1" dirty="0">
                  <a:solidFill>
                    <a:schemeClr val="bg1"/>
                  </a:solidFill>
                </a:rPr>
                <a:t>ঈ</a:t>
              </a:r>
              <a:r>
                <a:rPr lang="bn-IN" sz="2000" b="1" dirty="0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</a:rPr>
                <a:t>কার</a:t>
              </a:r>
              <a:r>
                <a:rPr lang="bn-IN" sz="2000" b="1" dirty="0">
                  <a:solidFill>
                    <a:schemeClr val="bg1"/>
                  </a:solidFill>
                </a:rPr>
                <a:t>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CB27AFB-1FC7-467D-A002-07E43D8B92FD}"/>
                </a:ext>
              </a:extLst>
            </p:cNvPr>
            <p:cNvSpPr/>
            <p:nvPr/>
          </p:nvSpPr>
          <p:spPr>
            <a:xfrm>
              <a:off x="3885545" y="1504730"/>
              <a:ext cx="2307861" cy="762621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আ</a:t>
              </a:r>
              <a:r>
                <a:rPr lang="en-US" sz="2000" b="1" dirty="0" err="1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E469690-9420-47E5-B823-492BEBAC5376}"/>
                </a:ext>
              </a:extLst>
            </p:cNvPr>
            <p:cNvSpPr/>
            <p:nvPr/>
          </p:nvSpPr>
          <p:spPr>
            <a:xfrm>
              <a:off x="3894555" y="565520"/>
              <a:ext cx="2289842" cy="84757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32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সহজ শব্দ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65E40CA-6296-4741-937B-FDD9A3A5B025}"/>
              </a:ext>
            </a:extLst>
          </p:cNvPr>
          <p:cNvGrpSpPr/>
          <p:nvPr/>
        </p:nvGrpSpPr>
        <p:grpSpPr>
          <a:xfrm>
            <a:off x="7818886" y="2034629"/>
            <a:ext cx="1617306" cy="1688494"/>
            <a:chOff x="8916176" y="2116995"/>
            <a:chExt cx="1617306" cy="168849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27CC5F8-6CA3-4939-9AAD-3DD027B75426}"/>
                </a:ext>
              </a:extLst>
            </p:cNvPr>
            <p:cNvSpPr/>
            <p:nvPr/>
          </p:nvSpPr>
          <p:spPr>
            <a:xfrm>
              <a:off x="8916176" y="2116995"/>
              <a:ext cx="1617306" cy="8330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“ঋ” 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কার</a:t>
              </a: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DCAFC5E-B3BB-4080-BC18-0256D8E904D5}"/>
                </a:ext>
              </a:extLst>
            </p:cNvPr>
            <p:cNvSpPr/>
            <p:nvPr/>
          </p:nvSpPr>
          <p:spPr>
            <a:xfrm>
              <a:off x="8916176" y="2972486"/>
              <a:ext cx="1617306" cy="8330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রেফ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  <a:endParaRPr lang="bn-IN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হসন্ত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”</a:t>
              </a:r>
              <a:endParaRPr lang="bn-IN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17F5B9-E4C5-46C4-8878-4CCA62FF5D41}"/>
              </a:ext>
            </a:extLst>
          </p:cNvPr>
          <p:cNvGrpSpPr/>
          <p:nvPr/>
        </p:nvGrpSpPr>
        <p:grpSpPr>
          <a:xfrm>
            <a:off x="7897484" y="3853321"/>
            <a:ext cx="1445569" cy="1012765"/>
            <a:chOff x="4619969" y="612924"/>
            <a:chExt cx="2907725" cy="101276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F997EE1-5B50-46D4-81A4-15BD066BFBDF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7561186-78B6-4E34-BC2D-504DEA09FA39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36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গল্প</a:t>
              </a:r>
              <a:endParaRPr lang="en-US" sz="36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6648D0-9C16-4B63-9CC8-BEC7B56D1660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4CB4A98-7E21-4894-90C8-C2896623571C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Arrow: Left 37">
              <a:extLst>
                <a:ext uri="{FF2B5EF4-FFF2-40B4-BE49-F238E27FC236}">
                  <a16:creationId xmlns:a16="http://schemas.microsoft.com/office/drawing/2014/main" id="{01E1D2D1-E9C5-4172-A2B1-C8CA4FD57238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2831EA-84CF-4ED9-9B14-F28D5AA2BB35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23D4FBB-CF2B-4343-9C2C-7D1D83DCBE5C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Arrow: Left 45">
              <a:extLst>
                <a:ext uri="{FF2B5EF4-FFF2-40B4-BE49-F238E27FC236}">
                  <a16:creationId xmlns:a16="http://schemas.microsoft.com/office/drawing/2014/main" id="{2784C1C5-3CC2-4E6B-8FBD-9385D074E66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725F76C6-E8CF-44EF-84C6-641C5BD192F6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601851C-C96E-4303-B804-C22957B24AAB}"/>
              </a:ext>
            </a:extLst>
          </p:cNvPr>
          <p:cNvSpPr/>
          <p:nvPr/>
        </p:nvSpPr>
        <p:spPr>
          <a:xfrm>
            <a:off x="6085027" y="1760504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7A13A21-3348-4195-846F-5F5F01A24FFE}"/>
              </a:ext>
            </a:extLst>
          </p:cNvPr>
          <p:cNvSpPr/>
          <p:nvPr/>
        </p:nvSpPr>
        <p:spPr>
          <a:xfrm>
            <a:off x="9528471" y="2133308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2CBB079-0D4C-4003-B7B6-B1F53015312F}"/>
              </a:ext>
            </a:extLst>
          </p:cNvPr>
          <p:cNvSpPr/>
          <p:nvPr/>
        </p:nvSpPr>
        <p:spPr>
          <a:xfrm>
            <a:off x="9540738" y="3078518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D2E1D3-FDA3-41A6-A58F-394C3A4EC8E0}"/>
              </a:ext>
            </a:extLst>
          </p:cNvPr>
          <p:cNvSpPr/>
          <p:nvPr/>
        </p:nvSpPr>
        <p:spPr>
          <a:xfrm>
            <a:off x="6108509" y="2595079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AF61DD5-037E-49CE-90F1-1F763D2B7D31}"/>
              </a:ext>
            </a:extLst>
          </p:cNvPr>
          <p:cNvSpPr/>
          <p:nvPr/>
        </p:nvSpPr>
        <p:spPr>
          <a:xfrm>
            <a:off x="6117607" y="3552693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D513ABF-2AA8-46F5-A1F1-0180FEF97583}"/>
              </a:ext>
            </a:extLst>
          </p:cNvPr>
          <p:cNvSpPr/>
          <p:nvPr/>
        </p:nvSpPr>
        <p:spPr>
          <a:xfrm>
            <a:off x="6144870" y="4437167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FFDB6C3-54AF-47A5-B7C7-FD9D44EE12E7}"/>
              </a:ext>
            </a:extLst>
          </p:cNvPr>
          <p:cNvSpPr/>
          <p:nvPr/>
        </p:nvSpPr>
        <p:spPr>
          <a:xfrm>
            <a:off x="6161041" y="5421250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DE5997E-6E77-4967-AA5A-9EE9EE4ABDD9}"/>
              </a:ext>
            </a:extLst>
          </p:cNvPr>
          <p:cNvSpPr/>
          <p:nvPr/>
        </p:nvSpPr>
        <p:spPr>
          <a:xfrm>
            <a:off x="10981904" y="930659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6A5070F-3A88-453F-AC65-4C75F3E463CE}"/>
              </a:ext>
            </a:extLst>
          </p:cNvPr>
          <p:cNvGrpSpPr/>
          <p:nvPr/>
        </p:nvGrpSpPr>
        <p:grpSpPr>
          <a:xfrm>
            <a:off x="9635881" y="-7369"/>
            <a:ext cx="2556119" cy="1265000"/>
            <a:chOff x="9635881" y="-7369"/>
            <a:chExt cx="2556119" cy="1265000"/>
          </a:xfrm>
        </p:grpSpPr>
        <p:sp>
          <p:nvSpPr>
            <p:cNvPr id="48" name="Scroll: Horizontal 47">
              <a:extLst>
                <a:ext uri="{FF2B5EF4-FFF2-40B4-BE49-F238E27FC236}">
                  <a16:creationId xmlns:a16="http://schemas.microsoft.com/office/drawing/2014/main" id="{D9892C0E-7E55-4845-93C6-A858EBA9A24F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bn-IN" sz="28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পড়া</a:t>
              </a:r>
              <a:endPara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pic>
          <p:nvPicPr>
            <p:cNvPr id="49" name="Picture 48" descr="Bookworm Book Education - Free vector graphic on Pixabay">
              <a:extLst>
                <a:ext uri="{FF2B5EF4-FFF2-40B4-BE49-F238E27FC236}">
                  <a16:creationId xmlns:a16="http://schemas.microsoft.com/office/drawing/2014/main" id="{52DF3749-3C96-4D77-9CB5-A8E82A19F3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4176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10" descr="Read Book Knowledge Study - Free image on Pixabay">
            <a:extLst>
              <a:ext uri="{FF2B5EF4-FFF2-40B4-BE49-F238E27FC236}">
                <a16:creationId xmlns:a16="http://schemas.microsoft.com/office/drawing/2014/main" id="{290788E2-9DAF-4578-984F-C2FDCD9E5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1" y="731211"/>
            <a:ext cx="2509557" cy="2509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1A90A500-E59C-445C-BCDF-A8595509200E}"/>
              </a:ext>
            </a:extLst>
          </p:cNvPr>
          <p:cNvSpPr txBox="1"/>
          <p:nvPr/>
        </p:nvSpPr>
        <p:spPr>
          <a:xfrm rot="20426757">
            <a:off x="666825" y="229992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 আমি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47ED2E-FF77-403A-B670-BCF77CE10863}"/>
              </a:ext>
            </a:extLst>
          </p:cNvPr>
          <p:cNvSpPr txBox="1"/>
          <p:nvPr/>
        </p:nvSpPr>
        <p:spPr>
          <a:xfrm>
            <a:off x="1389263" y="2548067"/>
            <a:ext cx="8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পড়ি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4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CD8DCABD-1099-49C0-AA9F-CAFC3510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096" y="3920846"/>
            <a:ext cx="2007321" cy="294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3F96AA8D-C15A-456E-AF56-E34B3745B8F5}"/>
              </a:ext>
            </a:extLst>
          </p:cNvPr>
          <p:cNvGrpSpPr/>
          <p:nvPr/>
        </p:nvGrpSpPr>
        <p:grpSpPr>
          <a:xfrm>
            <a:off x="9568529" y="100581"/>
            <a:ext cx="2556119" cy="1880506"/>
            <a:chOff x="9635881" y="-7369"/>
            <a:chExt cx="2556119" cy="1880506"/>
          </a:xfrm>
        </p:grpSpPr>
        <p:sp>
          <p:nvSpPr>
            <p:cNvPr id="76" name="Scroll: Horizontal 75">
              <a:extLst>
                <a:ext uri="{FF2B5EF4-FFF2-40B4-BE49-F238E27FC236}">
                  <a16:creationId xmlns:a16="http://schemas.microsoft.com/office/drawing/2014/main" id="{481D5019-5B27-40AE-BE47-61938EA3FCC5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1FCB7F1-78EC-49BA-BB1A-2B4139D12F6B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2</a:t>
              </a:r>
            </a:p>
          </p:txBody>
        </p:sp>
        <p:pic>
          <p:nvPicPr>
            <p:cNvPr id="78" name="Picture 77" descr="Bookworm Book Education - Free vector graphic on Pixabay">
              <a:extLst>
                <a:ext uri="{FF2B5EF4-FFF2-40B4-BE49-F238E27FC236}">
                  <a16:creationId xmlns:a16="http://schemas.microsoft.com/office/drawing/2014/main" id="{AC8C845B-95A6-4558-8572-97CBE363A4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C965C0E-0E1A-4F47-A499-D0B4DFA8A2E1}"/>
              </a:ext>
            </a:extLst>
          </p:cNvPr>
          <p:cNvGrpSpPr/>
          <p:nvPr/>
        </p:nvGrpSpPr>
        <p:grpSpPr>
          <a:xfrm>
            <a:off x="3680705" y="712537"/>
            <a:ext cx="2366427" cy="5319451"/>
            <a:chOff x="3881363" y="565520"/>
            <a:chExt cx="2366427" cy="531945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8A07F70-A4E8-4AD7-9548-673EEE4B23D4}"/>
                </a:ext>
              </a:extLst>
            </p:cNvPr>
            <p:cNvSpPr/>
            <p:nvPr/>
          </p:nvSpPr>
          <p:spPr>
            <a:xfrm>
              <a:off x="3881363" y="5037398"/>
              <a:ext cx="2350256" cy="847573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ও”কার</a:t>
              </a:r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,</a:t>
              </a:r>
              <a:endParaRPr lang="en-US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ঔ</a:t>
              </a:r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কার</a:t>
              </a:r>
              <a:r>
                <a:rPr lang="bn-IN" sz="2000" b="1" dirty="0">
                  <a:solidFill>
                    <a:schemeClr val="bg1"/>
                  </a:solidFill>
                </a:rPr>
                <a:t>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82CF6EC-73A3-4B13-B28E-329226236EAD}"/>
                </a:ext>
              </a:extLst>
            </p:cNvPr>
            <p:cNvSpPr/>
            <p:nvPr/>
          </p:nvSpPr>
          <p:spPr>
            <a:xfrm>
              <a:off x="3881363" y="4146185"/>
              <a:ext cx="2366427" cy="833037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এ”কার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</a:t>
              </a:r>
              <a:endParaRPr lang="en-US" sz="2000" b="1" dirty="0">
                <a:solidFill>
                  <a:schemeClr val="bg1"/>
                </a:solidFill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</a:rPr>
                <a:t>ঐ</a:t>
              </a:r>
              <a:r>
                <a:rPr lang="bn-IN" sz="2000" b="1" dirty="0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</a:rPr>
                <a:t>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F751A62-AC53-4C4F-BCBE-7D3F3409F13F}"/>
                </a:ext>
              </a:extLst>
            </p:cNvPr>
            <p:cNvSpPr/>
            <p:nvPr/>
          </p:nvSpPr>
          <p:spPr>
            <a:xfrm>
              <a:off x="3883933" y="3263335"/>
              <a:ext cx="2337536" cy="829789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উ”কার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</a:t>
              </a: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ঊ”কার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4DB4295-E8BB-4403-A692-B59A405B7013}"/>
                </a:ext>
              </a:extLst>
            </p:cNvPr>
            <p:cNvSpPr/>
            <p:nvPr/>
          </p:nvSpPr>
          <p:spPr>
            <a:xfrm>
              <a:off x="3903564" y="2356480"/>
              <a:ext cx="2289842" cy="847574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</a:rPr>
                <a:t>ই”কার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 “</a:t>
              </a:r>
              <a:r>
                <a:rPr lang="en-US" sz="2000" b="1" dirty="0">
                  <a:solidFill>
                    <a:schemeClr val="bg1"/>
                  </a:solidFill>
                </a:rPr>
                <a:t>ঈ</a:t>
              </a:r>
              <a:r>
                <a:rPr lang="bn-IN" sz="2000" b="1" dirty="0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</a:rPr>
                <a:t>কার</a:t>
              </a:r>
              <a:r>
                <a:rPr lang="bn-IN" sz="2000" b="1" dirty="0">
                  <a:solidFill>
                    <a:schemeClr val="bg1"/>
                  </a:solidFill>
                </a:rPr>
                <a:t>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CB27AFB-1FC7-467D-A002-07E43D8B92FD}"/>
                </a:ext>
              </a:extLst>
            </p:cNvPr>
            <p:cNvSpPr/>
            <p:nvPr/>
          </p:nvSpPr>
          <p:spPr>
            <a:xfrm>
              <a:off x="3885545" y="1504730"/>
              <a:ext cx="2307861" cy="762621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আ</a:t>
              </a:r>
              <a:r>
                <a:rPr lang="en-US" sz="2000" b="1" dirty="0" err="1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E469690-9420-47E5-B823-492BEBAC5376}"/>
                </a:ext>
              </a:extLst>
            </p:cNvPr>
            <p:cNvSpPr/>
            <p:nvPr/>
          </p:nvSpPr>
          <p:spPr>
            <a:xfrm>
              <a:off x="3894555" y="565520"/>
              <a:ext cx="2289842" cy="84757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Simple words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65E40CA-6296-4741-937B-FDD9A3A5B025}"/>
              </a:ext>
            </a:extLst>
          </p:cNvPr>
          <p:cNvGrpSpPr/>
          <p:nvPr/>
        </p:nvGrpSpPr>
        <p:grpSpPr>
          <a:xfrm>
            <a:off x="7818886" y="2034629"/>
            <a:ext cx="1617306" cy="1688494"/>
            <a:chOff x="8916176" y="2116995"/>
            <a:chExt cx="1617306" cy="168849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27CC5F8-6CA3-4939-9AAD-3DD027B75426}"/>
                </a:ext>
              </a:extLst>
            </p:cNvPr>
            <p:cNvSpPr/>
            <p:nvPr/>
          </p:nvSpPr>
          <p:spPr>
            <a:xfrm>
              <a:off x="8916176" y="2116995"/>
              <a:ext cx="1617306" cy="8330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“ঋ” 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কার</a:t>
              </a: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DCAFC5E-B3BB-4080-BC18-0256D8E904D5}"/>
                </a:ext>
              </a:extLst>
            </p:cNvPr>
            <p:cNvSpPr/>
            <p:nvPr/>
          </p:nvSpPr>
          <p:spPr>
            <a:xfrm>
              <a:off x="8916176" y="2972486"/>
              <a:ext cx="1617306" cy="8330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রেফ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  <a:endParaRPr lang="bn-IN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হসন্ত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”</a:t>
              </a:r>
              <a:endParaRPr lang="bn-IN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17F5B9-E4C5-46C4-8878-4CCA62FF5D41}"/>
              </a:ext>
            </a:extLst>
          </p:cNvPr>
          <p:cNvGrpSpPr/>
          <p:nvPr/>
        </p:nvGrpSpPr>
        <p:grpSpPr>
          <a:xfrm>
            <a:off x="7897484" y="3853321"/>
            <a:ext cx="1445569" cy="1012765"/>
            <a:chOff x="4619969" y="612924"/>
            <a:chExt cx="2907725" cy="101276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F997EE1-5B50-46D4-81A4-15BD066BFBDF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7561186-78B6-4E34-BC2D-504DEA09FA39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Story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6648D0-9C16-4B63-9CC8-BEC7B56D1660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4CB4A98-7E21-4894-90C8-C2896623571C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Arrow: Left 37">
              <a:extLst>
                <a:ext uri="{FF2B5EF4-FFF2-40B4-BE49-F238E27FC236}">
                  <a16:creationId xmlns:a16="http://schemas.microsoft.com/office/drawing/2014/main" id="{01E1D2D1-E9C5-4172-A2B1-C8CA4FD57238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2831EA-84CF-4ED9-9B14-F28D5AA2BB35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23D4FBB-CF2B-4343-9C2C-7D1D83DCBE5C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Arrow: Left 45">
              <a:extLst>
                <a:ext uri="{FF2B5EF4-FFF2-40B4-BE49-F238E27FC236}">
                  <a16:creationId xmlns:a16="http://schemas.microsoft.com/office/drawing/2014/main" id="{2784C1C5-3CC2-4E6B-8FBD-9385D074E66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7CFCE82-2D60-4A00-9327-CD06F98B2166}"/>
              </a:ext>
            </a:extLst>
          </p:cNvPr>
          <p:cNvSpPr/>
          <p:nvPr/>
        </p:nvSpPr>
        <p:spPr>
          <a:xfrm>
            <a:off x="6047132" y="721802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49A984-4CDE-46DE-BCBD-F37B959355B4}"/>
              </a:ext>
            </a:extLst>
          </p:cNvPr>
          <p:cNvSpPr/>
          <p:nvPr/>
        </p:nvSpPr>
        <p:spPr>
          <a:xfrm>
            <a:off x="9464153" y="2040664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C25048-A517-4F11-8A84-352625D76DAE}"/>
              </a:ext>
            </a:extLst>
          </p:cNvPr>
          <p:cNvSpPr/>
          <p:nvPr/>
        </p:nvSpPr>
        <p:spPr>
          <a:xfrm>
            <a:off x="6102951" y="5156277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A3E25D-4715-4F4A-B7B8-875AB3A6AD16}"/>
              </a:ext>
            </a:extLst>
          </p:cNvPr>
          <p:cNvSpPr/>
          <p:nvPr/>
        </p:nvSpPr>
        <p:spPr>
          <a:xfrm>
            <a:off x="6040563" y="4265758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BFE794-9059-484E-88B5-4575BEE44F74}"/>
              </a:ext>
            </a:extLst>
          </p:cNvPr>
          <p:cNvSpPr/>
          <p:nvPr/>
        </p:nvSpPr>
        <p:spPr>
          <a:xfrm>
            <a:off x="6030961" y="3375239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87B132-A0C4-4906-AE3C-0830847281FF}"/>
              </a:ext>
            </a:extLst>
          </p:cNvPr>
          <p:cNvSpPr/>
          <p:nvPr/>
        </p:nvSpPr>
        <p:spPr>
          <a:xfrm>
            <a:off x="6030961" y="2503497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C975D5-C70C-46A0-AD1E-9DFB0C3F87B0}"/>
              </a:ext>
            </a:extLst>
          </p:cNvPr>
          <p:cNvSpPr/>
          <p:nvPr/>
        </p:nvSpPr>
        <p:spPr>
          <a:xfrm>
            <a:off x="6070287" y="1627101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7D2311-83E4-445B-BCFD-FCED2ED5510E}"/>
              </a:ext>
            </a:extLst>
          </p:cNvPr>
          <p:cNvSpPr/>
          <p:nvPr/>
        </p:nvSpPr>
        <p:spPr>
          <a:xfrm>
            <a:off x="9464153" y="2936132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5F76C6-E8CF-44EF-84C6-641C5BD192F6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5" name="Scroll: Vertical 4">
            <a:extLst>
              <a:ext uri="{FF2B5EF4-FFF2-40B4-BE49-F238E27FC236}">
                <a16:creationId xmlns:a16="http://schemas.microsoft.com/office/drawing/2014/main" id="{86615D40-BE00-49BC-A82E-E09B14BFE68E}"/>
              </a:ext>
            </a:extLst>
          </p:cNvPr>
          <p:cNvSpPr/>
          <p:nvPr/>
        </p:nvSpPr>
        <p:spPr>
          <a:xfrm>
            <a:off x="342121" y="3075993"/>
            <a:ext cx="2584450" cy="1554655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1806621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6DDCDE23-2C6E-4E2A-83A3-244DA557B457}"/>
              </a:ext>
            </a:extLst>
          </p:cNvPr>
          <p:cNvGrpSpPr/>
          <p:nvPr/>
        </p:nvGrpSpPr>
        <p:grpSpPr>
          <a:xfrm>
            <a:off x="9635881" y="-7369"/>
            <a:ext cx="2556119" cy="1880506"/>
            <a:chOff x="9635881" y="-7369"/>
            <a:chExt cx="2556119" cy="1880506"/>
          </a:xfrm>
        </p:grpSpPr>
        <p:sp>
          <p:nvSpPr>
            <p:cNvPr id="55" name="Scroll: Horizontal 54">
              <a:extLst>
                <a:ext uri="{FF2B5EF4-FFF2-40B4-BE49-F238E27FC236}">
                  <a16:creationId xmlns:a16="http://schemas.microsoft.com/office/drawing/2014/main" id="{1141FCE6-EA69-4C76-849F-A4EA859724F1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4D75C08-CE8A-49F1-AD5D-DE488495DEC3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3</a:t>
              </a:r>
            </a:p>
          </p:txBody>
        </p:sp>
        <p:pic>
          <p:nvPicPr>
            <p:cNvPr id="59" name="Picture 58" descr="Bookworm Book Education - Free vector graphic on Pixabay">
              <a:extLst>
                <a:ext uri="{FF2B5EF4-FFF2-40B4-BE49-F238E27FC236}">
                  <a16:creationId xmlns:a16="http://schemas.microsoft.com/office/drawing/2014/main" id="{73016A63-1A45-447E-AAC6-98657A9B90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2" name="Picture 2" descr="Girl Books School - Free vector graphic on Pixabay">
            <a:extLst>
              <a:ext uri="{FF2B5EF4-FFF2-40B4-BE49-F238E27FC236}">
                <a16:creationId xmlns:a16="http://schemas.microsoft.com/office/drawing/2014/main" id="{CD3B04AE-B5E9-4D60-AE21-2D19A7E3C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2513987"/>
            <a:ext cx="2153729" cy="430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789F030-7C1F-4297-A8C2-4ADD346CBE74}"/>
              </a:ext>
            </a:extLst>
          </p:cNvPr>
          <p:cNvGrpSpPr/>
          <p:nvPr/>
        </p:nvGrpSpPr>
        <p:grpSpPr>
          <a:xfrm>
            <a:off x="1930364" y="2476472"/>
            <a:ext cx="3580163" cy="3859246"/>
            <a:chOff x="3470345" y="739411"/>
            <a:chExt cx="3580163" cy="3859246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B1000CD4-0646-42EA-AA9D-72FDCE343B06}"/>
                </a:ext>
              </a:extLst>
            </p:cNvPr>
            <p:cNvSpPr/>
            <p:nvPr/>
          </p:nvSpPr>
          <p:spPr>
            <a:xfrm>
              <a:off x="3501338" y="739411"/>
              <a:ext cx="2445059" cy="92688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extrusionH="50800" contourW="127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n-IN" sz="2400" b="1" dirty="0">
                <a:solidFill>
                  <a:schemeClr val="bg1"/>
                </a:solidFill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“য-ফলা</a:t>
              </a:r>
              <a:r>
                <a:rPr lang="en-US" sz="2000" b="1" dirty="0">
                  <a:solidFill>
                    <a:schemeClr val="bg1"/>
                  </a:solidFill>
                </a:rPr>
                <a:t>”</a:t>
              </a:r>
              <a:r>
                <a:rPr lang="bn-IN" sz="2000" b="1" dirty="0">
                  <a:solidFill>
                    <a:schemeClr val="bg1"/>
                  </a:solidFill>
                </a:rPr>
                <a:t> “ব-ফলা”</a:t>
              </a: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 “ম-ফলা</a:t>
              </a:r>
              <a:r>
                <a:rPr lang="en-US" sz="2000" b="1" dirty="0">
                  <a:solidFill>
                    <a:schemeClr val="bg1"/>
                  </a:solidFill>
                </a:rPr>
                <a:t>”</a:t>
              </a:r>
              <a:r>
                <a:rPr lang="bn-IN" sz="2000" b="1" dirty="0">
                  <a:solidFill>
                    <a:schemeClr val="bg1"/>
                  </a:solidFill>
                </a:rPr>
                <a:t>“র-ফলা”</a:t>
              </a:r>
              <a:endParaRPr lang="en-US" sz="2000" dirty="0"/>
            </a:p>
            <a:p>
              <a:pPr algn="ctr"/>
              <a:endParaRPr lang="en-US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C93AC506-54FA-40A5-9B31-24FBB75FE36D}"/>
                </a:ext>
              </a:extLst>
            </p:cNvPr>
            <p:cNvSpPr/>
            <p:nvPr/>
          </p:nvSpPr>
          <p:spPr>
            <a:xfrm>
              <a:off x="3470345" y="2798641"/>
              <a:ext cx="2445058" cy="83300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b="1" dirty="0">
                  <a:solidFill>
                    <a:schemeClr val="bg1"/>
                  </a:solidFill>
                </a:rPr>
                <a:t>“ক্ত</a:t>
              </a:r>
              <a:r>
                <a:rPr lang="en-US" b="1" dirty="0">
                  <a:solidFill>
                    <a:schemeClr val="bg1"/>
                  </a:solidFill>
                </a:rPr>
                <a:t>”</a:t>
              </a:r>
              <a:r>
                <a:rPr lang="bn-IN" b="1" dirty="0">
                  <a:solidFill>
                    <a:schemeClr val="bg1"/>
                  </a:solidFill>
                </a:rPr>
                <a:t>,“ত্ত”</a:t>
              </a:r>
            </a:p>
            <a:p>
              <a:pPr algn="ctr"/>
              <a:r>
                <a:rPr lang="bn-IN" b="1" dirty="0">
                  <a:solidFill>
                    <a:schemeClr val="bg1"/>
                  </a:solidFill>
                </a:rPr>
                <a:t>“দ্ধ”,“ট্ট”</a:t>
              </a:r>
              <a:endParaRPr lang="en-US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EA9DFDA-8AEC-4407-B8A1-2E564AF40DAA}"/>
                </a:ext>
              </a:extLst>
            </p:cNvPr>
            <p:cNvSpPr/>
            <p:nvPr/>
          </p:nvSpPr>
          <p:spPr>
            <a:xfrm>
              <a:off x="3532331" y="1813937"/>
              <a:ext cx="2383072" cy="83300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“ঙ্ক”,”ঙ্গ”,”জ্ঞ”</a:t>
              </a: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“ঞ্চ”, “ঞ্ছ”,”ঞ্জ” </a:t>
              </a:r>
              <a:endParaRPr lang="en-US" sz="2000" dirty="0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A2090B8-1EC3-4CE7-8A99-F900A15A9A13}"/>
                </a:ext>
              </a:extLst>
            </p:cNvPr>
            <p:cNvSpPr/>
            <p:nvPr/>
          </p:nvSpPr>
          <p:spPr>
            <a:xfrm>
              <a:off x="5978467" y="796326"/>
              <a:ext cx="1072041" cy="784805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2EFE30D-06DE-4041-AC74-D37BF1413EDE}"/>
                </a:ext>
              </a:extLst>
            </p:cNvPr>
            <p:cNvSpPr/>
            <p:nvPr/>
          </p:nvSpPr>
          <p:spPr>
            <a:xfrm>
              <a:off x="5924381" y="1830230"/>
              <a:ext cx="1072041" cy="784805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EF7F16F-0584-49EF-AD38-2184327E1414}"/>
                </a:ext>
              </a:extLst>
            </p:cNvPr>
            <p:cNvSpPr/>
            <p:nvPr/>
          </p:nvSpPr>
          <p:spPr>
            <a:xfrm>
              <a:off x="5924381" y="2819904"/>
              <a:ext cx="1072041" cy="784805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300273E-6D57-4C43-B3A4-D0433B8C10AD}"/>
                </a:ext>
              </a:extLst>
            </p:cNvPr>
            <p:cNvSpPr/>
            <p:nvPr/>
          </p:nvSpPr>
          <p:spPr>
            <a:xfrm>
              <a:off x="5946397" y="3813852"/>
              <a:ext cx="1072041" cy="784805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CE234AF-8CB9-46C6-B2DE-91DFD43F6C7B}"/>
              </a:ext>
            </a:extLst>
          </p:cNvPr>
          <p:cNvGrpSpPr/>
          <p:nvPr/>
        </p:nvGrpSpPr>
        <p:grpSpPr>
          <a:xfrm>
            <a:off x="6943067" y="3102570"/>
            <a:ext cx="2153728" cy="2239200"/>
            <a:chOff x="6691460" y="2522885"/>
            <a:chExt cx="2153728" cy="223920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32A3357-4741-440F-8296-375790BAB909}"/>
                </a:ext>
              </a:extLst>
            </p:cNvPr>
            <p:cNvSpPr/>
            <p:nvPr/>
          </p:nvSpPr>
          <p:spPr>
            <a:xfrm>
              <a:off x="6691460" y="2522885"/>
              <a:ext cx="2153728" cy="110685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More words </a:t>
              </a:r>
              <a:r>
                <a:rPr lang="bn-IN" sz="2400" b="1" dirty="0">
                  <a:solidFill>
                    <a:schemeClr val="bg1"/>
                  </a:solidFill>
                </a:rPr>
                <a:t> 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B24567AF-EA6F-4469-8E81-7F635A6B85BC}"/>
                </a:ext>
              </a:extLst>
            </p:cNvPr>
            <p:cNvSpPr/>
            <p:nvPr/>
          </p:nvSpPr>
          <p:spPr>
            <a:xfrm>
              <a:off x="6759194" y="3655232"/>
              <a:ext cx="2085994" cy="1106853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E2403B-8943-4686-8478-490912B1A17E}"/>
              </a:ext>
            </a:extLst>
          </p:cNvPr>
          <p:cNvGrpSpPr/>
          <p:nvPr/>
        </p:nvGrpSpPr>
        <p:grpSpPr>
          <a:xfrm>
            <a:off x="4522103" y="176043"/>
            <a:ext cx="3198524" cy="2157450"/>
            <a:chOff x="2547762" y="2208353"/>
            <a:chExt cx="3401788" cy="256785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6290B6D-AC4A-46D9-8361-6C59675992C6}"/>
                </a:ext>
              </a:extLst>
            </p:cNvPr>
            <p:cNvSpPr/>
            <p:nvPr/>
          </p:nvSpPr>
          <p:spPr>
            <a:xfrm>
              <a:off x="2547762" y="2208353"/>
              <a:ext cx="3401788" cy="256785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A5AED2A-73B8-411D-BA76-F9975064AE00}"/>
                </a:ext>
              </a:extLst>
            </p:cNvPr>
            <p:cNvSpPr/>
            <p:nvPr/>
          </p:nvSpPr>
          <p:spPr>
            <a:xfrm>
              <a:off x="2833284" y="2468713"/>
              <a:ext cx="2882858" cy="20384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>
                  <a:latin typeface="Kalpurush" panose="02000600000000000000" pitchFamily="2" charset="0"/>
                  <a:cs typeface="Kalpurush" panose="02000600000000000000" pitchFamily="2" charset="0"/>
                </a:rPr>
                <a:t>যুক্তাক্ষর</a:t>
              </a:r>
              <a:endParaRPr lang="en-US" sz="4000" b="1" dirty="0">
                <a:latin typeface="Kalpurush" panose="02000600000000000000" pitchFamily="2" charset="0"/>
                <a:cs typeface="Kalpurush" panose="02000600000000000000" pitchFamily="2" charset="0"/>
              </a:endParaRPr>
            </a:p>
            <a:p>
              <a:pPr algn="ctr"/>
              <a:endParaRPr lang="en-US" sz="1200" b="1" dirty="0"/>
            </a:p>
            <a:p>
              <a:pPr algn="ctr"/>
              <a:r>
                <a:rPr lang="en-US" sz="2400" dirty="0"/>
                <a:t>Words with Combined letters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C6AD56-FF10-49D5-AB99-47893E16C2A3}"/>
              </a:ext>
            </a:extLst>
          </p:cNvPr>
          <p:cNvGrpSpPr/>
          <p:nvPr/>
        </p:nvGrpSpPr>
        <p:grpSpPr>
          <a:xfrm>
            <a:off x="433694" y="89805"/>
            <a:ext cx="2445059" cy="2445059"/>
            <a:chOff x="433694" y="89805"/>
            <a:chExt cx="2445059" cy="24450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41D84B3-A525-4FAE-991F-13A5E595A167}"/>
                </a:ext>
              </a:extLst>
            </p:cNvPr>
            <p:cNvGrpSpPr/>
            <p:nvPr/>
          </p:nvGrpSpPr>
          <p:grpSpPr>
            <a:xfrm>
              <a:off x="433694" y="89805"/>
              <a:ext cx="2445059" cy="2445059"/>
              <a:chOff x="424491" y="740476"/>
              <a:chExt cx="2445059" cy="2445059"/>
            </a:xfrm>
          </p:grpSpPr>
          <p:pic>
            <p:nvPicPr>
              <p:cNvPr id="61" name="Picture 10" descr="Read Book Knowledge Study - Free image on Pixabay">
                <a:extLst>
                  <a:ext uri="{FF2B5EF4-FFF2-40B4-BE49-F238E27FC236}">
                    <a16:creationId xmlns:a16="http://schemas.microsoft.com/office/drawing/2014/main" id="{DE60A91F-90F6-4836-AC1E-98664E5876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491" y="740476"/>
                <a:ext cx="2445059" cy="2445059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448B71-5CEC-492A-A53C-6BE09335187C}"/>
                  </a:ext>
                </a:extLst>
              </p:cNvPr>
              <p:cNvSpPr txBox="1"/>
              <p:nvPr/>
            </p:nvSpPr>
            <p:spPr>
              <a:xfrm>
                <a:off x="1057479" y="2289805"/>
                <a:ext cx="619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>
                    <a:solidFill>
                      <a:schemeClr val="bg1"/>
                    </a:solidFill>
                  </a:rPr>
                  <a:t>শব্দ</a:t>
                </a:r>
                <a:r>
                  <a:rPr lang="en-US" dirty="0"/>
                  <a:t>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8441D6-0AAA-4472-BC03-1323F3F52F4D}"/>
                </a:ext>
              </a:extLst>
            </p:cNvPr>
            <p:cNvSpPr txBox="1"/>
            <p:nvPr/>
          </p:nvSpPr>
          <p:spPr>
            <a:xfrm>
              <a:off x="1586030" y="1873137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b="1" dirty="0">
                  <a:solidFill>
                    <a:schemeClr val="bg1"/>
                  </a:solidFill>
                </a:rPr>
                <a:t>জব্দ</a:t>
              </a:r>
              <a:r>
                <a:rPr lang="en-US" dirty="0"/>
                <a:t>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BCD7E3-F150-4A3D-8FFB-AE9D5EF027AE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F421B32-0082-48F5-B6CE-E4C3C73D1064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Arrow: Left 27">
              <a:extLst>
                <a:ext uri="{FF2B5EF4-FFF2-40B4-BE49-F238E27FC236}">
                  <a16:creationId xmlns:a16="http://schemas.microsoft.com/office/drawing/2014/main" id="{2DC52050-5178-4E94-9B97-892BE30EA5B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D959D4C-2069-4344-A848-D9B5479892F8}"/>
              </a:ext>
            </a:extLst>
          </p:cNvPr>
          <p:cNvSpPr/>
          <p:nvPr/>
        </p:nvSpPr>
        <p:spPr>
          <a:xfrm>
            <a:off x="1948269" y="5526813"/>
            <a:ext cx="2471233" cy="83300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n-IN" b="1" dirty="0">
              <a:solidFill>
                <a:schemeClr val="bg1"/>
              </a:solidFill>
            </a:endParaRPr>
          </a:p>
          <a:p>
            <a:pPr algn="ctr"/>
            <a:r>
              <a:rPr lang="bn-IN" b="1" dirty="0">
                <a:solidFill>
                  <a:schemeClr val="bg1"/>
                </a:solidFill>
              </a:rPr>
              <a:t>“ক্ষ”, “ষ্ণ”</a:t>
            </a:r>
          </a:p>
          <a:p>
            <a:pPr algn="ctr"/>
            <a:r>
              <a:rPr lang="bn-IN" b="1" dirty="0">
                <a:solidFill>
                  <a:schemeClr val="bg1"/>
                </a:solidFill>
              </a:rPr>
              <a:t>“ণ্ড”, “হ্ম”</a:t>
            </a:r>
          </a:p>
          <a:p>
            <a:pPr algn="ctr"/>
            <a:endParaRPr lang="bn-IN" b="1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007B2D-EA20-42B8-9761-81B40DBF263B}"/>
              </a:ext>
            </a:extLst>
          </p:cNvPr>
          <p:cNvSpPr/>
          <p:nvPr/>
        </p:nvSpPr>
        <p:spPr>
          <a:xfrm>
            <a:off x="134171" y="12556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</p:spTree>
    <p:extLst>
      <p:ext uri="{BB962C8B-B14F-4D97-AF65-F5344CB8AC3E}">
        <p14:creationId xmlns:p14="http://schemas.microsoft.com/office/powerpoint/2010/main" val="2342070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76603" y="22343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বাংলা</a:t>
            </a:r>
          </a:p>
        </p:txBody>
      </p: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734" y="3279210"/>
            <a:ext cx="2322435" cy="340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D58E7677-76CF-4DC8-94ED-9ABAF15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17" y="1341935"/>
            <a:ext cx="2442745" cy="2442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Scroll: Vertical 76">
            <a:extLst>
              <a:ext uri="{FF2B5EF4-FFF2-40B4-BE49-F238E27FC236}">
                <a16:creationId xmlns:a16="http://schemas.microsoft.com/office/drawing/2014/main" id="{4CCB92DC-7DD5-496E-BB16-E157CF88420E}"/>
              </a:ext>
            </a:extLst>
          </p:cNvPr>
          <p:cNvSpPr/>
          <p:nvPr/>
        </p:nvSpPr>
        <p:spPr>
          <a:xfrm>
            <a:off x="8628" y="3452184"/>
            <a:ext cx="2816783" cy="1543232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C0E194-E5AD-4945-A2D3-FBE7122837A7}"/>
              </a:ext>
            </a:extLst>
          </p:cNvPr>
          <p:cNvSpPr txBox="1"/>
          <p:nvPr/>
        </p:nvSpPr>
        <p:spPr>
          <a:xfrm>
            <a:off x="1578283" y="191927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ADB9DC-8D37-479D-A616-E07D347AAFF3}"/>
              </a:ext>
            </a:extLst>
          </p:cNvPr>
          <p:cNvSpPr txBox="1"/>
          <p:nvPr/>
        </p:nvSpPr>
        <p:spPr>
          <a:xfrm>
            <a:off x="1853171" y="211246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২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9A6261-1839-4D14-AEE9-C6C1A32E8409}"/>
              </a:ext>
            </a:extLst>
          </p:cNvPr>
          <p:cNvSpPr txBox="1"/>
          <p:nvPr/>
        </p:nvSpPr>
        <p:spPr>
          <a:xfrm>
            <a:off x="1578283" y="2411670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৩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9729C9-370A-4331-A3D9-5164635AD1F4}"/>
              </a:ext>
            </a:extLst>
          </p:cNvPr>
          <p:cNvSpPr txBox="1"/>
          <p:nvPr/>
        </p:nvSpPr>
        <p:spPr>
          <a:xfrm>
            <a:off x="1972686" y="267499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E0D64D3-0C4B-4E56-B540-C5B547E244D6}"/>
              </a:ext>
            </a:extLst>
          </p:cNvPr>
          <p:cNvGrpSpPr/>
          <p:nvPr/>
        </p:nvGrpSpPr>
        <p:grpSpPr>
          <a:xfrm>
            <a:off x="9559278" y="223430"/>
            <a:ext cx="2556119" cy="1880506"/>
            <a:chOff x="9635881" y="-7369"/>
            <a:chExt cx="2556119" cy="1880506"/>
          </a:xfrm>
        </p:grpSpPr>
        <p:sp>
          <p:nvSpPr>
            <p:cNvPr id="85" name="Scroll: Horizontal 84">
              <a:extLst>
                <a:ext uri="{FF2B5EF4-FFF2-40B4-BE49-F238E27FC236}">
                  <a16:creationId xmlns:a16="http://schemas.microsoft.com/office/drawing/2014/main" id="{B2E6C95B-9DBB-426F-8029-4E1C6648C4A7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AF19BE-2555-4216-9082-EB4F2E4B4E92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1</a:t>
              </a:r>
            </a:p>
          </p:txBody>
        </p:sp>
        <p:pic>
          <p:nvPicPr>
            <p:cNvPr id="87" name="Picture 86" descr="Bookworm Book Education - Free vector graphic on Pixabay">
              <a:extLst>
                <a:ext uri="{FF2B5EF4-FFF2-40B4-BE49-F238E27FC236}">
                  <a16:creationId xmlns:a16="http://schemas.microsoft.com/office/drawing/2014/main" id="{81D314A7-5810-4E32-A5DC-F7E1C5836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450E398-C467-4273-9B08-4AAFCA5ED61F}"/>
              </a:ext>
            </a:extLst>
          </p:cNvPr>
          <p:cNvGrpSpPr/>
          <p:nvPr/>
        </p:nvGrpSpPr>
        <p:grpSpPr>
          <a:xfrm>
            <a:off x="4498073" y="1398905"/>
            <a:ext cx="2907725" cy="1012765"/>
            <a:chOff x="4619969" y="612924"/>
            <a:chExt cx="2907725" cy="101276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9A245DC-A59B-4062-ACE6-D98579C00C73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E059693-D5DE-4DE7-9598-B7DEA6C14735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Number Poem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8433A4-533F-46DA-885B-1D03D7D6193C}"/>
              </a:ext>
            </a:extLst>
          </p:cNvPr>
          <p:cNvSpPr/>
          <p:nvPr/>
        </p:nvSpPr>
        <p:spPr>
          <a:xfrm>
            <a:off x="4537188" y="2781002"/>
            <a:ext cx="135780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1-10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BAF8D4B-BCE4-46E4-B791-4F5B8C55D457}"/>
              </a:ext>
            </a:extLst>
          </p:cNvPr>
          <p:cNvSpPr/>
          <p:nvPr/>
        </p:nvSpPr>
        <p:spPr>
          <a:xfrm>
            <a:off x="6034708" y="2781002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201FC1-8B8A-420C-B2D8-3FA5E2F55F1E}"/>
              </a:ext>
            </a:extLst>
          </p:cNvPr>
          <p:cNvSpPr/>
          <p:nvPr/>
        </p:nvSpPr>
        <p:spPr>
          <a:xfrm>
            <a:off x="4588874" y="3759494"/>
            <a:ext cx="1336519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11-20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EEC8CD5-DB65-49B9-B6F8-8D5A77DA5620}"/>
              </a:ext>
            </a:extLst>
          </p:cNvPr>
          <p:cNvSpPr/>
          <p:nvPr/>
        </p:nvSpPr>
        <p:spPr>
          <a:xfrm>
            <a:off x="6090042" y="3784680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18ACD8-B711-4802-AB8E-4BAE9B03DC03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6F5C1F-2833-4934-A618-997159046AE7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Arrow: Left 23">
              <a:extLst>
                <a:ext uri="{FF2B5EF4-FFF2-40B4-BE49-F238E27FC236}">
                  <a16:creationId xmlns:a16="http://schemas.microsoft.com/office/drawing/2014/main" id="{EAA686ED-3C15-4AC5-AF5E-D14A24A0AB8D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2D27DF-9C18-4FCC-988E-01B8BC21534A}"/>
              </a:ext>
            </a:extLst>
          </p:cNvPr>
          <p:cNvSpPr/>
          <p:nvPr/>
        </p:nvSpPr>
        <p:spPr>
          <a:xfrm>
            <a:off x="7623787" y="3759493"/>
            <a:ext cx="1221634" cy="84757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Game</a:t>
            </a:r>
          </a:p>
        </p:txBody>
      </p:sp>
    </p:spTree>
    <p:extLst>
      <p:ext uri="{BB962C8B-B14F-4D97-AF65-F5344CB8AC3E}">
        <p14:creationId xmlns:p14="http://schemas.microsoft.com/office/powerpoint/2010/main" val="3829069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734" y="3279210"/>
            <a:ext cx="2322435" cy="340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D58E7677-76CF-4DC8-94ED-9ABAF15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17" y="1341935"/>
            <a:ext cx="2442745" cy="2442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1C0E194-E5AD-4945-A2D3-FBE7122837A7}"/>
              </a:ext>
            </a:extLst>
          </p:cNvPr>
          <p:cNvSpPr txBox="1"/>
          <p:nvPr/>
        </p:nvSpPr>
        <p:spPr>
          <a:xfrm>
            <a:off x="1578283" y="191927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ADB9DC-8D37-479D-A616-E07D347AAFF3}"/>
              </a:ext>
            </a:extLst>
          </p:cNvPr>
          <p:cNvSpPr txBox="1"/>
          <p:nvPr/>
        </p:nvSpPr>
        <p:spPr>
          <a:xfrm>
            <a:off x="1853171" y="211246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২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9A6261-1839-4D14-AEE9-C6C1A32E8409}"/>
              </a:ext>
            </a:extLst>
          </p:cNvPr>
          <p:cNvSpPr txBox="1"/>
          <p:nvPr/>
        </p:nvSpPr>
        <p:spPr>
          <a:xfrm>
            <a:off x="1578283" y="2411670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৩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9729C9-370A-4331-A3D9-5164635AD1F4}"/>
              </a:ext>
            </a:extLst>
          </p:cNvPr>
          <p:cNvSpPr txBox="1"/>
          <p:nvPr/>
        </p:nvSpPr>
        <p:spPr>
          <a:xfrm>
            <a:off x="1972686" y="267499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50E398-C467-4273-9B08-4AAFCA5ED61F}"/>
              </a:ext>
            </a:extLst>
          </p:cNvPr>
          <p:cNvGrpSpPr/>
          <p:nvPr/>
        </p:nvGrpSpPr>
        <p:grpSpPr>
          <a:xfrm>
            <a:off x="4498073" y="1398905"/>
            <a:ext cx="2907725" cy="1012765"/>
            <a:chOff x="4619969" y="612924"/>
            <a:chExt cx="2907725" cy="101276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9A245DC-A59B-4062-ACE6-D98579C00C73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E059693-D5DE-4DE7-9598-B7DEA6C14735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32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ছড়ায় সংখ্যা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8433A4-533F-46DA-885B-1D03D7D6193C}"/>
              </a:ext>
            </a:extLst>
          </p:cNvPr>
          <p:cNvSpPr/>
          <p:nvPr/>
        </p:nvSpPr>
        <p:spPr>
          <a:xfrm>
            <a:off x="4537188" y="2781002"/>
            <a:ext cx="1445834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Calibri" panose="020F0502020204030204" pitchFamily="34" charset="0"/>
              </a:rPr>
              <a:t>১-১০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201FC1-8B8A-420C-B2D8-3FA5E2F55F1E}"/>
              </a:ext>
            </a:extLst>
          </p:cNvPr>
          <p:cNvSpPr/>
          <p:nvPr/>
        </p:nvSpPr>
        <p:spPr>
          <a:xfrm>
            <a:off x="4588874" y="3759494"/>
            <a:ext cx="1445834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bn-IN" sz="2800" b="1" dirty="0">
                <a:solidFill>
                  <a:schemeClr val="bg1"/>
                </a:solidFill>
              </a:rPr>
              <a:t>১১-২০</a:t>
            </a:r>
            <a:endParaRPr lang="en-US" sz="2800" b="1" dirty="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18ACD8-B711-4802-AB8E-4BAE9B03DC03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6F5C1F-2833-4934-A618-997159046AE7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Arrow: Left 23">
              <a:extLst>
                <a:ext uri="{FF2B5EF4-FFF2-40B4-BE49-F238E27FC236}">
                  <a16:creationId xmlns:a16="http://schemas.microsoft.com/office/drawing/2014/main" id="{EAA686ED-3C15-4AC5-AF5E-D14A24A0AB8D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croll: Vertical 5">
            <a:extLst>
              <a:ext uri="{FF2B5EF4-FFF2-40B4-BE49-F238E27FC236}">
                <a16:creationId xmlns:a16="http://schemas.microsoft.com/office/drawing/2014/main" id="{438A6461-414E-4628-89E7-9533FE871C84}"/>
              </a:ext>
            </a:extLst>
          </p:cNvPr>
          <p:cNvSpPr/>
          <p:nvPr/>
        </p:nvSpPr>
        <p:spPr>
          <a:xfrm>
            <a:off x="230692" y="3636181"/>
            <a:ext cx="2274861" cy="1501438"/>
          </a:xfrm>
          <a:prstGeom prst="verticalScroll">
            <a:avLst/>
          </a:prstGeom>
          <a:effectLst>
            <a:outerShdw blurRad="50800" dist="38100" dir="10800000" sx="110000" sy="11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সংখ্যা</a:t>
            </a:r>
            <a:endParaRPr lang="en-US" sz="40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1C8B178-BA8D-4831-A915-61C45715B76D}"/>
              </a:ext>
            </a:extLst>
          </p:cNvPr>
          <p:cNvSpPr/>
          <p:nvPr/>
        </p:nvSpPr>
        <p:spPr>
          <a:xfrm>
            <a:off x="7405798" y="378467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123A26-344E-4D50-A0CF-8A31DEC343A5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8324A73-977F-4FAA-ADFA-8950540ECF2C}"/>
              </a:ext>
            </a:extLst>
          </p:cNvPr>
          <p:cNvSpPr/>
          <p:nvPr/>
        </p:nvSpPr>
        <p:spPr>
          <a:xfrm>
            <a:off x="10981904" y="930659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EEB7F28-3224-4B8D-9463-C2DB2179BF9F}"/>
              </a:ext>
            </a:extLst>
          </p:cNvPr>
          <p:cNvGrpSpPr/>
          <p:nvPr/>
        </p:nvGrpSpPr>
        <p:grpSpPr>
          <a:xfrm>
            <a:off x="9635881" y="-7369"/>
            <a:ext cx="2556119" cy="1265000"/>
            <a:chOff x="9635881" y="-7369"/>
            <a:chExt cx="2556119" cy="1265000"/>
          </a:xfrm>
        </p:grpSpPr>
        <p:sp>
          <p:nvSpPr>
            <p:cNvPr id="35" name="Scroll: Horizontal 34">
              <a:extLst>
                <a:ext uri="{FF2B5EF4-FFF2-40B4-BE49-F238E27FC236}">
                  <a16:creationId xmlns:a16="http://schemas.microsoft.com/office/drawing/2014/main" id="{53615C51-5F2A-4AC8-9B82-825DF08A88DF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bn-IN" sz="28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পড়া</a:t>
              </a:r>
              <a:endPara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pic>
          <p:nvPicPr>
            <p:cNvPr id="36" name="Picture 35" descr="Bookworm Book Education - Free vector graphic on Pixabay">
              <a:extLst>
                <a:ext uri="{FF2B5EF4-FFF2-40B4-BE49-F238E27FC236}">
                  <a16:creationId xmlns:a16="http://schemas.microsoft.com/office/drawing/2014/main" id="{FAFE340C-88B1-43C6-BD22-D3C8B1F9DF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B3F707-F579-4BC4-BC28-B33301A36828}"/>
              </a:ext>
            </a:extLst>
          </p:cNvPr>
          <p:cNvSpPr/>
          <p:nvPr/>
        </p:nvSpPr>
        <p:spPr>
          <a:xfrm>
            <a:off x="6034708" y="2925669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D9C7DD2-E975-4DB3-A2BD-CADC65E36E1B}"/>
              </a:ext>
            </a:extLst>
          </p:cNvPr>
          <p:cNvSpPr/>
          <p:nvPr/>
        </p:nvSpPr>
        <p:spPr>
          <a:xfrm>
            <a:off x="6143579" y="3984774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67902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59312" y="7000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  <p:pic>
        <p:nvPicPr>
          <p:cNvPr id="76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D58E7677-76CF-4DC8-94ED-9ABAF15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5" y="1200519"/>
            <a:ext cx="2306402" cy="23064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Scroll: Vertical 76">
            <a:extLst>
              <a:ext uri="{FF2B5EF4-FFF2-40B4-BE49-F238E27FC236}">
                <a16:creationId xmlns:a16="http://schemas.microsoft.com/office/drawing/2014/main" id="{4CCB92DC-7DD5-496E-BB16-E157CF88420E}"/>
              </a:ext>
            </a:extLst>
          </p:cNvPr>
          <p:cNvSpPr/>
          <p:nvPr/>
        </p:nvSpPr>
        <p:spPr>
          <a:xfrm>
            <a:off x="28657" y="3333425"/>
            <a:ext cx="2816783" cy="159663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C0E194-E5AD-4945-A2D3-FBE7122837A7}"/>
              </a:ext>
            </a:extLst>
          </p:cNvPr>
          <p:cNvSpPr txBox="1"/>
          <p:nvPr/>
        </p:nvSpPr>
        <p:spPr>
          <a:xfrm>
            <a:off x="1425059" y="174312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২</a:t>
            </a:r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ADB9DC-8D37-479D-A616-E07D347AAFF3}"/>
              </a:ext>
            </a:extLst>
          </p:cNvPr>
          <p:cNvSpPr txBox="1"/>
          <p:nvPr/>
        </p:nvSpPr>
        <p:spPr>
          <a:xfrm>
            <a:off x="1740391" y="205033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৩২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9A6261-1839-4D14-AEE9-C6C1A32E8409}"/>
              </a:ext>
            </a:extLst>
          </p:cNvPr>
          <p:cNvSpPr txBox="1"/>
          <p:nvPr/>
        </p:nvSpPr>
        <p:spPr>
          <a:xfrm>
            <a:off x="1706124" y="252773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৪৩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9729C9-370A-4331-A3D9-5164635AD1F4}"/>
              </a:ext>
            </a:extLst>
          </p:cNvPr>
          <p:cNvSpPr txBox="1"/>
          <p:nvPr/>
        </p:nvSpPr>
        <p:spPr>
          <a:xfrm>
            <a:off x="1419866" y="2308612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৫৪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E0D64D3-0C4B-4E56-B540-C5B547E244D6}"/>
              </a:ext>
            </a:extLst>
          </p:cNvPr>
          <p:cNvGrpSpPr/>
          <p:nvPr/>
        </p:nvGrpSpPr>
        <p:grpSpPr>
          <a:xfrm>
            <a:off x="9559278" y="223430"/>
            <a:ext cx="2556119" cy="1880506"/>
            <a:chOff x="9635881" y="-7369"/>
            <a:chExt cx="2556119" cy="1880506"/>
          </a:xfrm>
        </p:grpSpPr>
        <p:sp>
          <p:nvSpPr>
            <p:cNvPr id="85" name="Scroll: Horizontal 84">
              <a:extLst>
                <a:ext uri="{FF2B5EF4-FFF2-40B4-BE49-F238E27FC236}">
                  <a16:creationId xmlns:a16="http://schemas.microsoft.com/office/drawing/2014/main" id="{B2E6C95B-9DBB-426F-8029-4E1C6648C4A7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AF19BE-2555-4216-9082-EB4F2E4B4E92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 2</a:t>
              </a:r>
            </a:p>
          </p:txBody>
        </p:sp>
        <p:pic>
          <p:nvPicPr>
            <p:cNvPr id="87" name="Picture 86" descr="Bookworm Book Education - Free vector graphic on Pixabay">
              <a:extLst>
                <a:ext uri="{FF2B5EF4-FFF2-40B4-BE49-F238E27FC236}">
                  <a16:creationId xmlns:a16="http://schemas.microsoft.com/office/drawing/2014/main" id="{81D314A7-5810-4E32-A5DC-F7E1C5836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8B2DC4A-9DA8-4E75-B933-B6E4C7E356AE}"/>
              </a:ext>
            </a:extLst>
          </p:cNvPr>
          <p:cNvGrpSpPr/>
          <p:nvPr/>
        </p:nvGrpSpPr>
        <p:grpSpPr>
          <a:xfrm>
            <a:off x="4999096" y="1122260"/>
            <a:ext cx="2661776" cy="2810950"/>
            <a:chOff x="4418119" y="1087803"/>
            <a:chExt cx="2661776" cy="281095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2201FC1-8B8A-420C-B2D8-3FA5E2F55F1E}"/>
                </a:ext>
              </a:extLst>
            </p:cNvPr>
            <p:cNvSpPr/>
            <p:nvPr/>
          </p:nvSpPr>
          <p:spPr>
            <a:xfrm>
              <a:off x="4443175" y="2044643"/>
              <a:ext cx="1336519" cy="84757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 31- 40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8F84B16-6F92-4193-8B18-BC6F4AC84D21}"/>
                </a:ext>
              </a:extLst>
            </p:cNvPr>
            <p:cNvGrpSpPr/>
            <p:nvPr/>
          </p:nvGrpSpPr>
          <p:grpSpPr>
            <a:xfrm>
              <a:off x="4418119" y="1087803"/>
              <a:ext cx="2661776" cy="2810950"/>
              <a:chOff x="4419230" y="1061780"/>
              <a:chExt cx="2661776" cy="2810950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718433A4-533F-46DA-885B-1D03D7D6193C}"/>
                  </a:ext>
                </a:extLst>
              </p:cNvPr>
              <p:cNvSpPr/>
              <p:nvPr/>
            </p:nvSpPr>
            <p:spPr>
              <a:xfrm>
                <a:off x="4419230" y="1061780"/>
                <a:ext cx="1357802" cy="847573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contourW="50800">
                <a:bevelT w="101600" h="101600"/>
                <a:contourClr>
                  <a:srgbClr val="719802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</a:rPr>
                  <a:t> 21- 30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BAF8D4B-BCE4-46E4-B791-4F5B8C55D457}"/>
                  </a:ext>
                </a:extLst>
              </p:cNvPr>
              <p:cNvSpPr/>
              <p:nvPr/>
            </p:nvSpPr>
            <p:spPr>
              <a:xfrm>
                <a:off x="5906708" y="1061780"/>
                <a:ext cx="1174298" cy="847573"/>
              </a:xfrm>
              <a:prstGeom prst="roundRect">
                <a:avLst/>
              </a:prstGeom>
              <a:solidFill>
                <a:srgbClr val="21879F"/>
              </a:solidFill>
              <a:ln>
                <a:noFill/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 contourW="38100">
                <a:bevelT w="101600" h="101600"/>
                <a:contourClr>
                  <a:srgbClr val="0070C0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 Quiz</a:t>
                </a: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EEC8CD5-DB65-49B9-B6F8-8D5A77DA5620}"/>
                  </a:ext>
                </a:extLst>
              </p:cNvPr>
              <p:cNvSpPr/>
              <p:nvPr/>
            </p:nvSpPr>
            <p:spPr>
              <a:xfrm>
                <a:off x="5896230" y="2044643"/>
                <a:ext cx="1174298" cy="847573"/>
              </a:xfrm>
              <a:prstGeom prst="roundRect">
                <a:avLst/>
              </a:prstGeom>
              <a:solidFill>
                <a:srgbClr val="21879F"/>
              </a:solidFill>
              <a:ln>
                <a:noFill/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 contourW="38100">
                <a:bevelT w="101600" h="101600"/>
                <a:contourClr>
                  <a:srgbClr val="0070C0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 Quiz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2735C20-85CC-4EF0-86E2-6D00358F8CF5}"/>
                  </a:ext>
                </a:extLst>
              </p:cNvPr>
              <p:cNvSpPr/>
              <p:nvPr/>
            </p:nvSpPr>
            <p:spPr>
              <a:xfrm>
                <a:off x="4443175" y="3025157"/>
                <a:ext cx="1336519" cy="847573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contourW="50800">
                <a:bevelT w="101600" h="101600"/>
                <a:contourClr>
                  <a:srgbClr val="719802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</a:rPr>
                  <a:t> 41- 50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D5EFF98-44F2-4285-8DD1-D5DEB712839C}"/>
                  </a:ext>
                </a:extLst>
              </p:cNvPr>
              <p:cNvSpPr/>
              <p:nvPr/>
            </p:nvSpPr>
            <p:spPr>
              <a:xfrm>
                <a:off x="5896230" y="3005213"/>
                <a:ext cx="1174298" cy="847573"/>
              </a:xfrm>
              <a:prstGeom prst="roundRect">
                <a:avLst/>
              </a:prstGeom>
              <a:solidFill>
                <a:srgbClr val="21879F"/>
              </a:solidFill>
              <a:ln>
                <a:noFill/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 contourW="38100">
                <a:bevelT w="101600" h="101600"/>
                <a:contourClr>
                  <a:srgbClr val="0070C0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 Quiz</a:t>
                </a:r>
              </a:p>
            </p:txBody>
          </p:sp>
        </p:grp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C3832F0-1C68-449A-9E5A-EF7792999BE6}"/>
              </a:ext>
            </a:extLst>
          </p:cNvPr>
          <p:cNvSpPr/>
          <p:nvPr/>
        </p:nvSpPr>
        <p:spPr>
          <a:xfrm>
            <a:off x="4281402" y="5110635"/>
            <a:ext cx="4431286" cy="847573"/>
          </a:xfrm>
          <a:prstGeom prst="roundRect">
            <a:avLst/>
          </a:prstGeom>
          <a:solidFill>
            <a:srgbClr val="FFDB69"/>
          </a:solidFill>
          <a:ln>
            <a:solidFill>
              <a:srgbClr val="FFDB69"/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Numbers in expressing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Time and Date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0CD3E1-06E3-4396-8C3A-0CADB37D2EF3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20B8A1B-74CF-4C26-A8A8-E45F6EB65F0B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Arrow: Left 27">
              <a:extLst>
                <a:ext uri="{FF2B5EF4-FFF2-40B4-BE49-F238E27FC236}">
                  <a16:creationId xmlns:a16="http://schemas.microsoft.com/office/drawing/2014/main" id="{CBDF83B6-B0CA-4BFD-9D0E-02000F6A54BF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" descr="Girl Books School - Free vector graphic on Pixabay">
            <a:extLst>
              <a:ext uri="{FF2B5EF4-FFF2-40B4-BE49-F238E27FC236}">
                <a16:creationId xmlns:a16="http://schemas.microsoft.com/office/drawing/2014/main" id="{6D1D9E3C-684C-493A-8D2D-3CD7B1BF1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649" y="3146760"/>
            <a:ext cx="1855620" cy="371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0FBC43-66E3-43B2-AF28-59C8C8C679E4}"/>
              </a:ext>
            </a:extLst>
          </p:cNvPr>
          <p:cNvSpPr/>
          <p:nvPr/>
        </p:nvSpPr>
        <p:spPr>
          <a:xfrm>
            <a:off x="4281402" y="4098136"/>
            <a:ext cx="4431286" cy="847573"/>
          </a:xfrm>
          <a:prstGeom prst="roundRect">
            <a:avLst/>
          </a:prstGeom>
          <a:solidFill>
            <a:srgbClr val="FFDB69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Numbers in expressing things</a:t>
            </a:r>
          </a:p>
        </p:txBody>
      </p:sp>
    </p:spTree>
    <p:extLst>
      <p:ext uri="{BB962C8B-B14F-4D97-AF65-F5344CB8AC3E}">
        <p14:creationId xmlns:p14="http://schemas.microsoft.com/office/powerpoint/2010/main" val="751187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59312" y="7000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  <p:pic>
        <p:nvPicPr>
          <p:cNvPr id="76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D58E7677-76CF-4DC8-94ED-9ABAF15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5" y="1200519"/>
            <a:ext cx="2306402" cy="23064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Scroll: Vertical 76">
            <a:extLst>
              <a:ext uri="{FF2B5EF4-FFF2-40B4-BE49-F238E27FC236}">
                <a16:creationId xmlns:a16="http://schemas.microsoft.com/office/drawing/2014/main" id="{4CCB92DC-7DD5-496E-BB16-E157CF88420E}"/>
              </a:ext>
            </a:extLst>
          </p:cNvPr>
          <p:cNvSpPr/>
          <p:nvPr/>
        </p:nvSpPr>
        <p:spPr>
          <a:xfrm>
            <a:off x="28657" y="3333425"/>
            <a:ext cx="2816783" cy="159663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C0E194-E5AD-4945-A2D3-FBE7122837A7}"/>
              </a:ext>
            </a:extLst>
          </p:cNvPr>
          <p:cNvSpPr txBox="1"/>
          <p:nvPr/>
        </p:nvSpPr>
        <p:spPr>
          <a:xfrm>
            <a:off x="1425059" y="1743126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৫</a:t>
            </a:r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ADB9DC-8D37-479D-A616-E07D347AAFF3}"/>
              </a:ext>
            </a:extLst>
          </p:cNvPr>
          <p:cNvSpPr txBox="1"/>
          <p:nvPr/>
        </p:nvSpPr>
        <p:spPr>
          <a:xfrm>
            <a:off x="1448392" y="206653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৪৫৬২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9A6261-1839-4D14-AEE9-C6C1A32E8409}"/>
              </a:ext>
            </a:extLst>
          </p:cNvPr>
          <p:cNvSpPr txBox="1"/>
          <p:nvPr/>
        </p:nvSpPr>
        <p:spPr>
          <a:xfrm>
            <a:off x="1437048" y="259759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৪৩৬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9729C9-370A-4331-A3D9-5164635AD1F4}"/>
              </a:ext>
            </a:extLst>
          </p:cNvPr>
          <p:cNvSpPr txBox="1"/>
          <p:nvPr/>
        </p:nvSpPr>
        <p:spPr>
          <a:xfrm>
            <a:off x="1437048" y="229604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৫৪০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E0D64D3-0C4B-4E56-B540-C5B547E244D6}"/>
              </a:ext>
            </a:extLst>
          </p:cNvPr>
          <p:cNvGrpSpPr/>
          <p:nvPr/>
        </p:nvGrpSpPr>
        <p:grpSpPr>
          <a:xfrm>
            <a:off x="9559278" y="223430"/>
            <a:ext cx="2556119" cy="1929808"/>
            <a:chOff x="9635881" y="-7369"/>
            <a:chExt cx="2556119" cy="1929808"/>
          </a:xfrm>
        </p:grpSpPr>
        <p:sp>
          <p:nvSpPr>
            <p:cNvPr id="85" name="Scroll: Horizontal 84">
              <a:extLst>
                <a:ext uri="{FF2B5EF4-FFF2-40B4-BE49-F238E27FC236}">
                  <a16:creationId xmlns:a16="http://schemas.microsoft.com/office/drawing/2014/main" id="{B2E6C95B-9DBB-426F-8029-4E1C6648C4A7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AF19BE-2555-4216-9082-EB4F2E4B4E92}"/>
                </a:ext>
              </a:extLst>
            </p:cNvPr>
            <p:cNvSpPr/>
            <p:nvPr/>
          </p:nvSpPr>
          <p:spPr>
            <a:xfrm>
              <a:off x="10935814" y="930659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 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3</a:t>
              </a:r>
            </a:p>
          </p:txBody>
        </p:sp>
        <p:pic>
          <p:nvPicPr>
            <p:cNvPr id="87" name="Picture 86" descr="Bookworm Book Education - Free vector graphic on Pixabay">
              <a:extLst>
                <a:ext uri="{FF2B5EF4-FFF2-40B4-BE49-F238E27FC236}">
                  <a16:creationId xmlns:a16="http://schemas.microsoft.com/office/drawing/2014/main" id="{81D314A7-5810-4E32-A5DC-F7E1C5836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8F84B16-6F92-4193-8B18-BC6F4AC84D21}"/>
              </a:ext>
            </a:extLst>
          </p:cNvPr>
          <p:cNvGrpSpPr/>
          <p:nvPr/>
        </p:nvGrpSpPr>
        <p:grpSpPr>
          <a:xfrm>
            <a:off x="4763393" y="2173810"/>
            <a:ext cx="3149970" cy="847573"/>
            <a:chOff x="3931036" y="1061780"/>
            <a:chExt cx="3149970" cy="847573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18433A4-533F-46DA-885B-1D03D7D6193C}"/>
                </a:ext>
              </a:extLst>
            </p:cNvPr>
            <p:cNvSpPr/>
            <p:nvPr/>
          </p:nvSpPr>
          <p:spPr>
            <a:xfrm>
              <a:off x="3931036" y="1061780"/>
              <a:ext cx="1849573" cy="84757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 51-100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BAF8D4B-BCE4-46E4-B791-4F5B8C55D457}"/>
                </a:ext>
              </a:extLst>
            </p:cNvPr>
            <p:cNvSpPr/>
            <p:nvPr/>
          </p:nvSpPr>
          <p:spPr>
            <a:xfrm>
              <a:off x="5906708" y="1061780"/>
              <a:ext cx="1174298" cy="847573"/>
            </a:xfrm>
            <a:prstGeom prst="roundRect">
              <a:avLst/>
            </a:prstGeom>
            <a:solidFill>
              <a:srgbClr val="21879F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381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Quiz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0CD3E1-06E3-4396-8C3A-0CADB37D2EF3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20B8A1B-74CF-4C26-A8A8-E45F6EB65F0B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Arrow: Left 27">
              <a:extLst>
                <a:ext uri="{FF2B5EF4-FFF2-40B4-BE49-F238E27FC236}">
                  <a16:creationId xmlns:a16="http://schemas.microsoft.com/office/drawing/2014/main" id="{CBDF83B6-B0CA-4BFD-9D0E-02000F6A54BF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" descr="Girl Books School - Free vector graphic on Pixabay">
            <a:extLst>
              <a:ext uri="{FF2B5EF4-FFF2-40B4-BE49-F238E27FC236}">
                <a16:creationId xmlns:a16="http://schemas.microsoft.com/office/drawing/2014/main" id="{6D1D9E3C-684C-493A-8D2D-3CD7B1BF1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649" y="3146760"/>
            <a:ext cx="1855620" cy="371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F749FE1-D6DB-4D05-8FA7-7DF4AB059D72}"/>
              </a:ext>
            </a:extLst>
          </p:cNvPr>
          <p:cNvGrpSpPr/>
          <p:nvPr/>
        </p:nvGrpSpPr>
        <p:grpSpPr>
          <a:xfrm>
            <a:off x="4600624" y="3390900"/>
            <a:ext cx="3729574" cy="847573"/>
            <a:chOff x="3931036" y="1061780"/>
            <a:chExt cx="2846162" cy="847573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BC8BD93-3254-4CBF-BD4B-DDC9A0C400D9}"/>
                </a:ext>
              </a:extLst>
            </p:cNvPr>
            <p:cNvSpPr/>
            <p:nvPr/>
          </p:nvSpPr>
          <p:spPr>
            <a:xfrm>
              <a:off x="3931036" y="1061780"/>
              <a:ext cx="1849573" cy="84757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 Big Numbers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22759C5-68C0-4640-A61D-E6B6D7C08B0C}"/>
                </a:ext>
              </a:extLst>
            </p:cNvPr>
            <p:cNvSpPr/>
            <p:nvPr/>
          </p:nvSpPr>
          <p:spPr>
            <a:xfrm>
              <a:off x="5881052" y="1061780"/>
              <a:ext cx="896146" cy="847573"/>
            </a:xfrm>
            <a:prstGeom prst="roundRect">
              <a:avLst/>
            </a:prstGeom>
            <a:solidFill>
              <a:srgbClr val="21879F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381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Quiz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08F95D-69FF-41F2-A27C-AEF3530F8FF3}"/>
              </a:ext>
            </a:extLst>
          </p:cNvPr>
          <p:cNvGrpSpPr/>
          <p:nvPr/>
        </p:nvGrpSpPr>
        <p:grpSpPr>
          <a:xfrm>
            <a:off x="4207751" y="4573735"/>
            <a:ext cx="4425488" cy="857289"/>
            <a:chOff x="3489341" y="1074090"/>
            <a:chExt cx="4425488" cy="857289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759E46A-5C54-484A-965A-A9DCE1D26E94}"/>
                </a:ext>
              </a:extLst>
            </p:cNvPr>
            <p:cNvSpPr/>
            <p:nvPr/>
          </p:nvSpPr>
          <p:spPr>
            <a:xfrm>
              <a:off x="3489341" y="1074090"/>
              <a:ext cx="3149970" cy="84757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Numbers in words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B989C50-ECEA-47E9-ADA8-DBB1C2F69034}"/>
                </a:ext>
              </a:extLst>
            </p:cNvPr>
            <p:cNvSpPr/>
            <p:nvPr/>
          </p:nvSpPr>
          <p:spPr>
            <a:xfrm>
              <a:off x="6740531" y="1083806"/>
              <a:ext cx="1174298" cy="847573"/>
            </a:xfrm>
            <a:prstGeom prst="roundRect">
              <a:avLst/>
            </a:prstGeom>
            <a:solidFill>
              <a:srgbClr val="21879F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381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Quiz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9521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147007" y="89291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21014" y="203948"/>
            <a:ext cx="3649973" cy="3648379"/>
            <a:chOff x="8029920" y="2599087"/>
            <a:chExt cx="3275129" cy="2787143"/>
          </a:xfrm>
        </p:grpSpPr>
        <p:sp>
          <p:nvSpPr>
            <p:cNvPr id="69" name="Scroll: Horizontal 68">
              <a:extLst>
                <a:ext uri="{FF2B5EF4-FFF2-40B4-BE49-F238E27FC236}">
                  <a16:creationId xmlns:a16="http://schemas.microsoft.com/office/drawing/2014/main" id="{23B1D207-0297-4476-8F6A-EEA25EEDEB94}"/>
                </a:ext>
              </a:extLst>
            </p:cNvPr>
            <p:cNvSpPr/>
            <p:nvPr/>
          </p:nvSpPr>
          <p:spPr>
            <a:xfrm>
              <a:off x="8073628" y="3250200"/>
              <a:ext cx="2900880" cy="1496660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</a:t>
              </a:r>
              <a:r>
                <a:rPr lang="en-US" sz="4000" b="1" dirty="0">
                  <a:solidFill>
                    <a:schemeClr val="bg1"/>
                  </a:solidFill>
                </a:rPr>
                <a:t>Vocabulary</a:t>
              </a:r>
            </a:p>
          </p:txBody>
        </p:sp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C9DCDE0C-8A4C-4CB7-9290-F09518E490AB}"/>
              </a:ext>
            </a:extLst>
          </p:cNvPr>
          <p:cNvSpPr/>
          <p:nvPr/>
        </p:nvSpPr>
        <p:spPr>
          <a:xfrm>
            <a:off x="10899935" y="10208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C948A6-D612-4647-ADF4-E65AB37D07BE}"/>
              </a:ext>
            </a:extLst>
          </p:cNvPr>
          <p:cNvGrpSpPr/>
          <p:nvPr/>
        </p:nvGrpSpPr>
        <p:grpSpPr>
          <a:xfrm>
            <a:off x="2997509" y="152793"/>
            <a:ext cx="9861466" cy="6007370"/>
            <a:chOff x="2626479" y="239663"/>
            <a:chExt cx="9861466" cy="60073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426B941-1B93-4861-97D6-35C655061FFD}"/>
                </a:ext>
              </a:extLst>
            </p:cNvPr>
            <p:cNvGrpSpPr/>
            <p:nvPr/>
          </p:nvGrpSpPr>
          <p:grpSpPr>
            <a:xfrm>
              <a:off x="2626479" y="712749"/>
              <a:ext cx="9861466" cy="5534284"/>
              <a:chOff x="2663845" y="652074"/>
              <a:chExt cx="9861466" cy="5534284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FFEA388-7C53-4708-BFD1-ADA7EC8EE9C1}"/>
                  </a:ext>
                </a:extLst>
              </p:cNvPr>
              <p:cNvGrpSpPr/>
              <p:nvPr/>
            </p:nvGrpSpPr>
            <p:grpSpPr>
              <a:xfrm>
                <a:off x="5253134" y="852012"/>
                <a:ext cx="4228477" cy="5114026"/>
                <a:chOff x="5325864" y="533393"/>
                <a:chExt cx="4228477" cy="5114026"/>
              </a:xfrm>
            </p:grpSpPr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F5AA6B91-F8B9-4A4B-BA09-8AA6A80DFD3E}"/>
                    </a:ext>
                  </a:extLst>
                </p:cNvPr>
                <p:cNvSpPr/>
                <p:nvPr/>
              </p:nvSpPr>
              <p:spPr>
                <a:xfrm>
                  <a:off x="5424549" y="1832033"/>
                  <a:ext cx="3006452" cy="510479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Nature</a:t>
                  </a:r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36497701-5FF4-4328-88DD-A3C8F0062F6A}"/>
                    </a:ext>
                  </a:extLst>
                </p:cNvPr>
                <p:cNvSpPr/>
                <p:nvPr/>
              </p:nvSpPr>
              <p:spPr>
                <a:xfrm>
                  <a:off x="6459900" y="2456945"/>
                  <a:ext cx="3073178" cy="579440"/>
                </a:xfrm>
                <a:prstGeom prst="roundRect">
                  <a:avLst/>
                </a:prstGeom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Days of the week</a:t>
                  </a:r>
                </a:p>
              </p:txBody>
            </p:sp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8EC726B4-FE70-48F0-BB87-67B71C5CA4EA}"/>
                    </a:ext>
                  </a:extLst>
                </p:cNvPr>
                <p:cNvSpPr/>
                <p:nvPr/>
              </p:nvSpPr>
              <p:spPr>
                <a:xfrm>
                  <a:off x="8485531" y="533393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D0FE6A8D-31E6-4629-AF50-6F3F073F93E2}"/>
                    </a:ext>
                  </a:extLst>
                </p:cNvPr>
                <p:cNvSpPr/>
                <p:nvPr/>
              </p:nvSpPr>
              <p:spPr>
                <a:xfrm>
                  <a:off x="5419887" y="3133641"/>
                  <a:ext cx="3088640" cy="534850"/>
                </a:xfrm>
                <a:prstGeom prst="roundRect">
                  <a:avLst/>
                </a:prstGeom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Color and Shape</a:t>
                  </a:r>
                </a:p>
              </p:txBody>
            </p:sp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BD77EC75-9EA2-485E-8A3A-04BF0D160C91}"/>
                    </a:ext>
                  </a:extLst>
                </p:cNvPr>
                <p:cNvSpPr/>
                <p:nvPr/>
              </p:nvSpPr>
              <p:spPr>
                <a:xfrm>
                  <a:off x="5419887" y="4435769"/>
                  <a:ext cx="3081993" cy="534713"/>
                </a:xfrm>
                <a:prstGeom prst="roundRect">
                  <a:avLst/>
                </a:prstGeom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Family</a:t>
                  </a:r>
                </a:p>
              </p:txBody>
            </p:sp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FBB5F802-AA71-4335-9B00-4346AF438C7C}"/>
                    </a:ext>
                  </a:extLst>
                </p:cNvPr>
                <p:cNvSpPr/>
                <p:nvPr/>
              </p:nvSpPr>
              <p:spPr>
                <a:xfrm>
                  <a:off x="5325864" y="567110"/>
                  <a:ext cx="3120910" cy="510479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Things in </a:t>
                  </a:r>
                  <a:r>
                    <a:rPr lang="en-US" sz="2400" b="1" dirty="0" err="1">
                      <a:solidFill>
                        <a:schemeClr val="bg1"/>
                      </a:solidFill>
                    </a:rPr>
                    <a:t>commom</a:t>
                  </a:r>
                  <a:endParaRPr lang="en-US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Rectangle: Rounded Corners 76">
                  <a:extLst>
                    <a:ext uri="{FF2B5EF4-FFF2-40B4-BE49-F238E27FC236}">
                      <a16:creationId xmlns:a16="http://schemas.microsoft.com/office/drawing/2014/main" id="{E66E6E95-5F97-4F40-8448-15F2092542A4}"/>
                    </a:ext>
                  </a:extLst>
                </p:cNvPr>
                <p:cNvSpPr/>
                <p:nvPr/>
              </p:nvSpPr>
              <p:spPr>
                <a:xfrm>
                  <a:off x="6411271" y="3788154"/>
                  <a:ext cx="3120910" cy="510479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Food</a:t>
                  </a:r>
                </a:p>
              </p:txBody>
            </p:sp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1AC77B01-98D6-4C6B-B4D7-AAC7F70F1BCF}"/>
                    </a:ext>
                  </a:extLst>
                </p:cNvPr>
                <p:cNvSpPr/>
                <p:nvPr/>
              </p:nvSpPr>
              <p:spPr>
                <a:xfrm>
                  <a:off x="6455762" y="5107436"/>
                  <a:ext cx="2969995" cy="510479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Body parts</a:t>
                  </a:r>
                </a:p>
              </p:txBody>
            </p:sp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3A02EA7B-3921-4662-ADE7-75D9A871E97C}"/>
                    </a:ext>
                  </a:extLst>
                </p:cNvPr>
                <p:cNvSpPr/>
                <p:nvPr/>
              </p:nvSpPr>
              <p:spPr>
                <a:xfrm>
                  <a:off x="5413492" y="5102313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0" name="Rectangle: Rounded Corners 89">
                  <a:extLst>
                    <a:ext uri="{FF2B5EF4-FFF2-40B4-BE49-F238E27FC236}">
                      <a16:creationId xmlns:a16="http://schemas.microsoft.com/office/drawing/2014/main" id="{2909CE66-9DAD-4BD2-938D-4C93E0E4C1B0}"/>
                    </a:ext>
                  </a:extLst>
                </p:cNvPr>
                <p:cNvSpPr/>
                <p:nvPr/>
              </p:nvSpPr>
              <p:spPr>
                <a:xfrm>
                  <a:off x="8508527" y="4442667"/>
                  <a:ext cx="970715" cy="545106"/>
                </a:xfrm>
                <a:prstGeom prst="roundRect">
                  <a:avLst>
                    <a:gd name="adj" fmla="val 20090"/>
                  </a:avLst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1" name="Rectangle: Rounded Corners 90">
                  <a:extLst>
                    <a:ext uri="{FF2B5EF4-FFF2-40B4-BE49-F238E27FC236}">
                      <a16:creationId xmlns:a16="http://schemas.microsoft.com/office/drawing/2014/main" id="{B0887CA6-8387-4913-A0D0-2B51116A7C6D}"/>
                    </a:ext>
                  </a:extLst>
                </p:cNvPr>
                <p:cNvSpPr/>
                <p:nvPr/>
              </p:nvSpPr>
              <p:spPr>
                <a:xfrm>
                  <a:off x="5439980" y="3776377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2" name="Rectangle: Rounded Corners 91">
                  <a:extLst>
                    <a:ext uri="{FF2B5EF4-FFF2-40B4-BE49-F238E27FC236}">
                      <a16:creationId xmlns:a16="http://schemas.microsoft.com/office/drawing/2014/main" id="{43815258-1FA8-4AAB-A482-EA89B0F69693}"/>
                    </a:ext>
                  </a:extLst>
                </p:cNvPr>
                <p:cNvSpPr/>
                <p:nvPr/>
              </p:nvSpPr>
              <p:spPr>
                <a:xfrm>
                  <a:off x="8548436" y="3134331"/>
                  <a:ext cx="100590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3" name="Rectangle: Rounded Corners 92">
                  <a:extLst>
                    <a:ext uri="{FF2B5EF4-FFF2-40B4-BE49-F238E27FC236}">
                      <a16:creationId xmlns:a16="http://schemas.microsoft.com/office/drawing/2014/main" id="{C8F1F2F1-47AF-475C-BF6C-2800F72395EF}"/>
                    </a:ext>
                  </a:extLst>
                </p:cNvPr>
                <p:cNvSpPr/>
                <p:nvPr/>
              </p:nvSpPr>
              <p:spPr>
                <a:xfrm>
                  <a:off x="5406828" y="2478125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4" name="Rectangle: Rounded Corners 93">
                  <a:extLst>
                    <a:ext uri="{FF2B5EF4-FFF2-40B4-BE49-F238E27FC236}">
                      <a16:creationId xmlns:a16="http://schemas.microsoft.com/office/drawing/2014/main" id="{7A57200A-5546-46D5-85A2-F75230E76F6C}"/>
                    </a:ext>
                  </a:extLst>
                </p:cNvPr>
                <p:cNvSpPr/>
                <p:nvPr/>
              </p:nvSpPr>
              <p:spPr>
                <a:xfrm>
                  <a:off x="8492178" y="1815287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5" name="Rectangle: Rounded Corners 94">
                  <a:extLst>
                    <a:ext uri="{FF2B5EF4-FFF2-40B4-BE49-F238E27FC236}">
                      <a16:creationId xmlns:a16="http://schemas.microsoft.com/office/drawing/2014/main" id="{51A00D35-7B40-413F-8E86-9364887B7E68}"/>
                    </a:ext>
                  </a:extLst>
                </p:cNvPr>
                <p:cNvSpPr/>
                <p:nvPr/>
              </p:nvSpPr>
              <p:spPr>
                <a:xfrm>
                  <a:off x="5363568" y="1159862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DD46615-777F-46FA-A8E8-C872C2081116}"/>
                  </a:ext>
                </a:extLst>
              </p:cNvPr>
              <p:cNvGrpSpPr/>
              <p:nvPr/>
            </p:nvGrpSpPr>
            <p:grpSpPr>
              <a:xfrm>
                <a:off x="2663845" y="652074"/>
                <a:ext cx="9861466" cy="5534284"/>
                <a:chOff x="2712555" y="565347"/>
                <a:chExt cx="9861466" cy="5534284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8F09FE87-3223-4760-BDF0-041578C60516}"/>
                    </a:ext>
                  </a:extLst>
                </p:cNvPr>
                <p:cNvGrpSpPr/>
                <p:nvPr/>
              </p:nvGrpSpPr>
              <p:grpSpPr>
                <a:xfrm>
                  <a:off x="4460020" y="565347"/>
                  <a:ext cx="8114001" cy="2975906"/>
                  <a:chOff x="4058244" y="5134842"/>
                  <a:chExt cx="16360620" cy="8164922"/>
                </a:xfrm>
              </p:grpSpPr>
              <p:pic>
                <p:nvPicPr>
                  <p:cNvPr id="107" name="Picture 4" descr="1,000+ Best Free Clip Art Images, Flower, Borders &amp; More - Pixabay">
                    <a:extLst>
                      <a:ext uri="{FF2B5EF4-FFF2-40B4-BE49-F238E27FC236}">
                        <a16:creationId xmlns:a16="http://schemas.microsoft.com/office/drawing/2014/main" id="{FE53567B-3D3A-44CD-95C0-94C552D8AD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92" t="104" r="92" b="31054"/>
                  <a:stretch/>
                </p:blipFill>
                <p:spPr bwMode="auto">
                  <a:xfrm>
                    <a:off x="14199065" y="9545252"/>
                    <a:ext cx="3332783" cy="3754512"/>
                  </a:xfrm>
                  <a:prstGeom prst="ellipse">
                    <a:avLst/>
                  </a:prstGeom>
                  <a:ln>
                    <a:noFill/>
                  </a:ln>
                  <a:effectLst>
                    <a:softEdge rad="1125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4297924E-5C29-450A-BD83-704837B436DE}"/>
                      </a:ext>
                    </a:extLst>
                  </p:cNvPr>
                  <p:cNvSpPr txBox="1"/>
                  <p:nvPr/>
                </p:nvSpPr>
                <p:spPr>
                  <a:xfrm>
                    <a:off x="14640106" y="11970645"/>
                    <a:ext cx="5778758" cy="6208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err="1">
                        <a:solidFill>
                          <a:schemeClr val="bg1"/>
                        </a:solidFill>
                        <a:cs typeface="Ekushey Godhuli" panose="03080603080002020207" pitchFamily="66"/>
                      </a:rPr>
                      <a:t>সপ্তাহে</a:t>
                    </a:r>
                    <a:r>
                      <a:rPr lang="en-US" sz="1200" dirty="0">
                        <a:solidFill>
                          <a:schemeClr val="bg1"/>
                        </a:solidFill>
                        <a:cs typeface="Ekushey Godhuli" panose="03080603080002020207" pitchFamily="66"/>
                      </a:rPr>
                      <a:t> </a:t>
                    </a:r>
                    <a:r>
                      <a:rPr lang="en-US" sz="1200" dirty="0" err="1">
                        <a:solidFill>
                          <a:schemeClr val="bg1"/>
                        </a:solidFill>
                        <a:cs typeface="Ekushey Godhuli" panose="03080603080002020207" pitchFamily="66"/>
                      </a:rPr>
                      <a:t>সাত</a:t>
                    </a:r>
                    <a:r>
                      <a:rPr lang="en-US" sz="1200" dirty="0">
                        <a:solidFill>
                          <a:schemeClr val="bg1"/>
                        </a:solidFill>
                        <a:cs typeface="Ekushey Godhuli" panose="03080603080002020207" pitchFamily="66"/>
                      </a:rPr>
                      <a:t> </a:t>
                    </a:r>
                    <a:r>
                      <a:rPr lang="en-US" sz="1200" dirty="0" err="1">
                        <a:solidFill>
                          <a:schemeClr val="bg1"/>
                        </a:solidFill>
                        <a:latin typeface="+mj-lt"/>
                        <a:cs typeface="Ekushey Godhuli" panose="03080603080002020207" pitchFamily="66"/>
                      </a:rPr>
                      <a:t>দিন</a:t>
                    </a:r>
                    <a:endParaRPr lang="en-US" sz="1200" dirty="0">
                      <a:solidFill>
                        <a:schemeClr val="bg1"/>
                      </a:solidFill>
                      <a:latin typeface="+mj-lt"/>
                      <a:cs typeface="Ekushey Godhuli" panose="03080603080002020207" pitchFamily="66"/>
                    </a:endParaRPr>
                  </a:p>
                </p:txBody>
              </p: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96F6EAFF-9FB1-44BE-B7AA-E546225E92B7}"/>
                      </a:ext>
                    </a:extLst>
                  </p:cNvPr>
                  <p:cNvSpPr txBox="1"/>
                  <p:nvPr/>
                </p:nvSpPr>
                <p:spPr>
                  <a:xfrm>
                    <a:off x="4058244" y="5134842"/>
                    <a:ext cx="184731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sz="3600" b="1" dirty="0">
                      <a:solidFill>
                        <a:srgbClr val="339933"/>
                      </a:solidFill>
                    </a:endParaRPr>
                  </a:p>
                </p:txBody>
              </p:sp>
            </p:grpSp>
            <p:grpSp>
              <p:nvGrpSpPr>
                <p:cNvPr id="2070" name="Group 2069">
                  <a:extLst>
                    <a:ext uri="{FF2B5EF4-FFF2-40B4-BE49-F238E27FC236}">
                      <a16:creationId xmlns:a16="http://schemas.microsoft.com/office/drawing/2014/main" id="{7466093A-1FFF-4B6B-9944-1D83E1BECFD0}"/>
                    </a:ext>
                  </a:extLst>
                </p:cNvPr>
                <p:cNvGrpSpPr/>
                <p:nvPr/>
              </p:nvGrpSpPr>
              <p:grpSpPr>
                <a:xfrm>
                  <a:off x="2712555" y="1737754"/>
                  <a:ext cx="7824528" cy="4361877"/>
                  <a:chOff x="2135298" y="1101030"/>
                  <a:chExt cx="7824528" cy="4361877"/>
                </a:xfrm>
              </p:grpSpPr>
              <p:pic>
                <p:nvPicPr>
                  <p:cNvPr id="1028" name="Picture 4" descr="Pencil Colors Colored - Free vector graphic on Pixabay">
                    <a:extLst>
                      <a:ext uri="{FF2B5EF4-FFF2-40B4-BE49-F238E27FC236}">
                        <a16:creationId xmlns:a16="http://schemas.microsoft.com/office/drawing/2014/main" id="{9EE38584-60AB-4674-BF0B-BD44232E845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59456" y="2174065"/>
                    <a:ext cx="1377160" cy="7662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97CB9D96-4CD8-4819-81B5-D90A42692C6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85335" y="1101030"/>
                    <a:ext cx="787480" cy="92195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2" name="Picture 8" descr="Stick Figure Family Vector Clip Art | Free SVG">
                    <a:extLst>
                      <a:ext uri="{FF2B5EF4-FFF2-40B4-BE49-F238E27FC236}">
                        <a16:creationId xmlns:a16="http://schemas.microsoft.com/office/drawing/2014/main" id="{2AD74AA8-967D-4157-A060-E3501B1F56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35298" y="3215603"/>
                    <a:ext cx="2595350" cy="126601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4" name="Picture 20" descr="Public Domain Clip Art Image | Fast Food, Lunch-Dinner, Chicken Burger |  ID: 13529345425953 | PublicDomainFiles.com">
                    <a:extLst>
                      <a:ext uri="{FF2B5EF4-FFF2-40B4-BE49-F238E27FC236}">
                        <a16:creationId xmlns:a16="http://schemas.microsoft.com/office/drawing/2014/main" id="{D2652DFF-56F4-44F8-9D15-8EBDF248C0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2073" y="3021216"/>
                    <a:ext cx="794137" cy="6886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0" name="Picture 6" descr="X-ray,anatomy,bone,medical,skeleton - free image from needpix.com">
                    <a:extLst>
                      <a:ext uri="{FF2B5EF4-FFF2-40B4-BE49-F238E27FC236}">
                        <a16:creationId xmlns:a16="http://schemas.microsoft.com/office/drawing/2014/main" id="{BF42007F-0454-42E9-BA80-ED966654D33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28404" y="3826569"/>
                    <a:ext cx="1131422" cy="163633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F0925413-234F-43DD-BA86-FDC8EE770B79}"/>
                  </a:ext>
                </a:extLst>
              </p:cNvPr>
              <p:cNvSpPr/>
              <p:nvPr/>
            </p:nvSpPr>
            <p:spPr>
              <a:xfrm>
                <a:off x="6311477" y="1489687"/>
                <a:ext cx="3081993" cy="534713"/>
              </a:xfrm>
              <a:prstGeom prst="roundRect">
                <a:avLst/>
              </a:prstGeom>
              <a:scene3d>
                <a:camera prst="orthographicFront"/>
                <a:lightRig rig="threePt" dir="t"/>
              </a:scene3d>
              <a:sp3d contourW="50800">
                <a:bevelT w="101600" h="101600"/>
                <a:contourClr>
                  <a:schemeClr val="accent4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Opposites</a:t>
                </a:r>
              </a:p>
            </p:txBody>
          </p:sp>
        </p:grpSp>
        <p:pic>
          <p:nvPicPr>
            <p:cNvPr id="2" name="Picture 4" descr="House Clip Art - Free vector graphic on Pixabay">
              <a:extLst>
                <a:ext uri="{FF2B5EF4-FFF2-40B4-BE49-F238E27FC236}">
                  <a16:creationId xmlns:a16="http://schemas.microsoft.com/office/drawing/2014/main" id="{CBFD038D-6EF5-4D71-9CDB-565C99F576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8569" y="239663"/>
              <a:ext cx="942667" cy="1220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Car Vehicle Automobile One - Free vector graphic on Pixabay">
              <a:extLst>
                <a:ext uri="{FF2B5EF4-FFF2-40B4-BE49-F238E27FC236}">
                  <a16:creationId xmlns:a16="http://schemas.microsoft.com/office/drawing/2014/main" id="{75C21C46-77E1-4A76-A716-44E35B83C1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095" y="1027454"/>
              <a:ext cx="942667" cy="47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345781-916F-4A27-BE5B-538ABDE50994}"/>
              </a:ext>
            </a:extLst>
          </p:cNvPr>
          <p:cNvSpPr/>
          <p:nvPr/>
        </p:nvSpPr>
        <p:spPr>
          <a:xfrm>
            <a:off x="5671838" y="5979676"/>
            <a:ext cx="3081993" cy="534713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738F38-1F9D-4409-9F99-28461B0F8882}"/>
              </a:ext>
            </a:extLst>
          </p:cNvPr>
          <p:cNvSpPr/>
          <p:nvPr/>
        </p:nvSpPr>
        <p:spPr>
          <a:xfrm>
            <a:off x="8803569" y="6004297"/>
            <a:ext cx="970715" cy="545106"/>
          </a:xfrm>
          <a:prstGeom prst="roundRect">
            <a:avLst>
              <a:gd name="adj" fmla="val 20090"/>
            </a:avLst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pic>
        <p:nvPicPr>
          <p:cNvPr id="8" name="Picture 18">
            <a:extLst>
              <a:ext uri="{FF2B5EF4-FFF2-40B4-BE49-F238E27FC236}">
                <a16:creationId xmlns:a16="http://schemas.microsoft.com/office/drawing/2014/main" id="{9AC8FB1F-1E8D-433C-B1C5-F7FE24A20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034" y="5312468"/>
            <a:ext cx="1133592" cy="110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494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Oval 82">
            <a:extLst>
              <a:ext uri="{FF2B5EF4-FFF2-40B4-BE49-F238E27FC236}">
                <a16:creationId xmlns:a16="http://schemas.microsoft.com/office/drawing/2014/main" id="{C9DCDE0C-8A4C-4CB7-9290-F09518E490AB}"/>
              </a:ext>
            </a:extLst>
          </p:cNvPr>
          <p:cNvSpPr/>
          <p:nvPr/>
        </p:nvSpPr>
        <p:spPr>
          <a:xfrm>
            <a:off x="10950894" y="152793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1D8DEE-8CD1-4054-97A3-3493AD0D6709}"/>
              </a:ext>
            </a:extLst>
          </p:cNvPr>
          <p:cNvGrpSpPr/>
          <p:nvPr/>
        </p:nvGrpSpPr>
        <p:grpSpPr>
          <a:xfrm>
            <a:off x="2761840" y="343611"/>
            <a:ext cx="9570006" cy="6007370"/>
            <a:chOff x="3288969" y="152793"/>
            <a:chExt cx="9570006" cy="600737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2C948A6-D612-4647-ADF4-E65AB37D07BE}"/>
                </a:ext>
              </a:extLst>
            </p:cNvPr>
            <p:cNvGrpSpPr/>
            <p:nvPr/>
          </p:nvGrpSpPr>
          <p:grpSpPr>
            <a:xfrm>
              <a:off x="3288969" y="152793"/>
              <a:ext cx="9570006" cy="6007370"/>
              <a:chOff x="2917939" y="239663"/>
              <a:chExt cx="9570006" cy="600737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426B941-1B93-4861-97D6-35C655061FFD}"/>
                  </a:ext>
                </a:extLst>
              </p:cNvPr>
              <p:cNvGrpSpPr/>
              <p:nvPr/>
            </p:nvGrpSpPr>
            <p:grpSpPr>
              <a:xfrm>
                <a:off x="2917939" y="712749"/>
                <a:ext cx="9570006" cy="5534284"/>
                <a:chOff x="2955305" y="652074"/>
                <a:chExt cx="9570006" cy="5534284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FFEA388-7C53-4708-BFD1-ADA7EC8EE9C1}"/>
                    </a:ext>
                  </a:extLst>
                </p:cNvPr>
                <p:cNvGrpSpPr/>
                <p:nvPr/>
              </p:nvGrpSpPr>
              <p:grpSpPr>
                <a:xfrm>
                  <a:off x="5253134" y="852012"/>
                  <a:ext cx="4207214" cy="5084522"/>
                  <a:chOff x="5325864" y="533393"/>
                  <a:chExt cx="4207214" cy="5084522"/>
                </a:xfrm>
              </p:grpSpPr>
              <p:sp>
                <p:nvSpPr>
                  <p:cNvPr id="75" name="Rectangle: Rounded Corners 74">
                    <a:extLst>
                      <a:ext uri="{FF2B5EF4-FFF2-40B4-BE49-F238E27FC236}">
                        <a16:creationId xmlns:a16="http://schemas.microsoft.com/office/drawing/2014/main" id="{F5AA6B91-F8B9-4A4B-BA09-8AA6A80DFD3E}"/>
                      </a:ext>
                    </a:extLst>
                  </p:cNvPr>
                  <p:cNvSpPr/>
                  <p:nvPr/>
                </p:nvSpPr>
                <p:spPr>
                  <a:xfrm>
                    <a:off x="5424549" y="1832033"/>
                    <a:ext cx="3006452" cy="510479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প্রকৃতি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" name="Rectangle: Rounded Corners 2">
                    <a:extLst>
                      <a:ext uri="{FF2B5EF4-FFF2-40B4-BE49-F238E27FC236}">
                        <a16:creationId xmlns:a16="http://schemas.microsoft.com/office/drawing/2014/main" id="{36497701-5FF4-4328-88DD-A3C8F0062F6A}"/>
                      </a:ext>
                    </a:extLst>
                  </p:cNvPr>
                  <p:cNvSpPr/>
                  <p:nvPr/>
                </p:nvSpPr>
                <p:spPr>
                  <a:xfrm>
                    <a:off x="6459900" y="2456945"/>
                    <a:ext cx="3073178" cy="579440"/>
                  </a:xfrm>
                  <a:prstGeom prst="roundRect">
                    <a:avLst/>
                  </a:prstGeom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সপ্তা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হে</a:t>
                    </a:r>
                    <a:r>
                      <a:rPr lang="en-US" sz="2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সাত</a:t>
                    </a:r>
                    <a:r>
                      <a:rPr lang="en-US" sz="2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দিন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4" name="Rectangle: Rounded Corners 63">
                    <a:extLst>
                      <a:ext uri="{FF2B5EF4-FFF2-40B4-BE49-F238E27FC236}">
                        <a16:creationId xmlns:a16="http://schemas.microsoft.com/office/drawing/2014/main" id="{8EC726B4-FE70-48F0-BB87-67B71C5CA4EA}"/>
                      </a:ext>
                    </a:extLst>
                  </p:cNvPr>
                  <p:cNvSpPr/>
                  <p:nvPr/>
                </p:nvSpPr>
                <p:spPr>
                  <a:xfrm>
                    <a:off x="8485531" y="533393"/>
                    <a:ext cx="970715" cy="545106"/>
                  </a:xfrm>
                  <a:prstGeom prst="roundRect">
                    <a:avLst/>
                  </a:prstGeom>
                  <a:solidFill>
                    <a:srgbClr val="E98B69"/>
                  </a:solidFill>
                  <a:ln>
                    <a:noFill/>
                  </a:ln>
                  <a:effectLst/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rgbClr val="94321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800" b="1" dirty="0"/>
                      <a:t> </a:t>
                    </a:r>
                    <a:r>
                      <a:rPr lang="bn-IN" sz="2400" b="1" dirty="0"/>
                      <a:t>প্রশ্ন</a:t>
                    </a:r>
                    <a:endParaRPr lang="en-US" sz="2400" b="1" dirty="0"/>
                  </a:p>
                </p:txBody>
              </p:sp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D0FE6A8D-31E6-4629-AF50-6F3F073F93E2}"/>
                      </a:ext>
                    </a:extLst>
                  </p:cNvPr>
                  <p:cNvSpPr/>
                  <p:nvPr/>
                </p:nvSpPr>
                <p:spPr>
                  <a:xfrm>
                    <a:off x="5419887" y="3133641"/>
                    <a:ext cx="3088640" cy="534850"/>
                  </a:xfrm>
                  <a:prstGeom prst="roundRect">
                    <a:avLst/>
                  </a:prstGeom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রঙ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ও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আকার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BD77EC75-9EA2-485E-8A3A-04BF0D160C91}"/>
                      </a:ext>
                    </a:extLst>
                  </p:cNvPr>
                  <p:cNvSpPr/>
                  <p:nvPr/>
                </p:nvSpPr>
                <p:spPr>
                  <a:xfrm>
                    <a:off x="5363568" y="4469654"/>
                    <a:ext cx="3081993" cy="534713"/>
                  </a:xfrm>
                  <a:prstGeom prst="roundRect">
                    <a:avLst/>
                  </a:prstGeom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পরিবার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6" name="Rectangle: Rounded Corners 75">
                    <a:extLst>
                      <a:ext uri="{FF2B5EF4-FFF2-40B4-BE49-F238E27FC236}">
                        <a16:creationId xmlns:a16="http://schemas.microsoft.com/office/drawing/2014/main" id="{FBB5F802-AA71-4335-9B00-4346AF438C7C}"/>
                      </a:ext>
                    </a:extLst>
                  </p:cNvPr>
                  <p:cNvSpPr/>
                  <p:nvPr/>
                </p:nvSpPr>
                <p:spPr>
                  <a:xfrm>
                    <a:off x="5325864" y="567110"/>
                    <a:ext cx="3120910" cy="510479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আশেপাশে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দেখো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7" name="Rectangle: Rounded Corners 76">
                    <a:extLst>
                      <a:ext uri="{FF2B5EF4-FFF2-40B4-BE49-F238E27FC236}">
                        <a16:creationId xmlns:a16="http://schemas.microsoft.com/office/drawing/2014/main" id="{E66E6E95-5F97-4F40-8448-15F2092542A4}"/>
                      </a:ext>
                    </a:extLst>
                  </p:cNvPr>
                  <p:cNvSpPr/>
                  <p:nvPr/>
                </p:nvSpPr>
                <p:spPr>
                  <a:xfrm>
                    <a:off x="6411271" y="3788154"/>
                    <a:ext cx="3120910" cy="510479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খাবার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8" name="Rectangle: Rounded Corners 77">
                    <a:extLst>
                      <a:ext uri="{FF2B5EF4-FFF2-40B4-BE49-F238E27FC236}">
                        <a16:creationId xmlns:a16="http://schemas.microsoft.com/office/drawing/2014/main" id="{1AC77B01-98D6-4C6B-B4D7-AAC7F70F1BCF}"/>
                      </a:ext>
                    </a:extLst>
                  </p:cNvPr>
                  <p:cNvSpPr/>
                  <p:nvPr/>
                </p:nvSpPr>
                <p:spPr>
                  <a:xfrm>
                    <a:off x="6455762" y="5107436"/>
                    <a:ext cx="2969995" cy="510479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নিজের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শরীর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চেনো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</a:t>
                    </a:r>
                  </a:p>
                </p:txBody>
              </p:sp>
            </p:grp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ADD46615-777F-46FA-A8E8-C872C2081116}"/>
                    </a:ext>
                  </a:extLst>
                </p:cNvPr>
                <p:cNvGrpSpPr/>
                <p:nvPr/>
              </p:nvGrpSpPr>
              <p:grpSpPr>
                <a:xfrm>
                  <a:off x="2955305" y="652074"/>
                  <a:ext cx="9570006" cy="5534284"/>
                  <a:chOff x="3004015" y="565347"/>
                  <a:chExt cx="9570006" cy="5534284"/>
                </a:xfrm>
              </p:grpSpPr>
              <p:grpSp>
                <p:nvGrpSpPr>
                  <p:cNvPr id="106" name="Group 105">
                    <a:extLst>
                      <a:ext uri="{FF2B5EF4-FFF2-40B4-BE49-F238E27FC236}">
                        <a16:creationId xmlns:a16="http://schemas.microsoft.com/office/drawing/2014/main" id="{8F09FE87-3223-4760-BDF0-041578C60516}"/>
                      </a:ext>
                    </a:extLst>
                  </p:cNvPr>
                  <p:cNvGrpSpPr/>
                  <p:nvPr/>
                </p:nvGrpSpPr>
                <p:grpSpPr>
                  <a:xfrm>
                    <a:off x="4460020" y="565347"/>
                    <a:ext cx="8114001" cy="2975906"/>
                    <a:chOff x="4058244" y="5134842"/>
                    <a:chExt cx="16360620" cy="8164922"/>
                  </a:xfrm>
                </p:grpSpPr>
                <p:pic>
                  <p:nvPicPr>
                    <p:cNvPr id="107" name="Picture 4" descr="1,000+ Best Free Clip Art Images, Flower, Borders &amp; More - Pixabay">
                      <a:extLst>
                        <a:ext uri="{FF2B5EF4-FFF2-40B4-BE49-F238E27FC236}">
                          <a16:creationId xmlns:a16="http://schemas.microsoft.com/office/drawing/2014/main" id="{FE53567B-3D3A-44CD-95C0-94C552D8AD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92" t="104" r="92" b="31054"/>
                    <a:stretch/>
                  </p:blipFill>
                  <p:spPr bwMode="auto">
                    <a:xfrm>
                      <a:off x="14199065" y="9545252"/>
                      <a:ext cx="3332783" cy="3754512"/>
                    </a:xfrm>
                    <a:prstGeom prst="ellipse">
                      <a:avLst/>
                    </a:prstGeom>
                    <a:ln>
                      <a:noFill/>
                    </a:ln>
                    <a:effectLst>
                      <a:softEdge rad="1125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4297924E-5C29-450A-BD83-704837B436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640106" y="11970645"/>
                      <a:ext cx="5778758" cy="6208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cs typeface="Ekushey Godhuli" panose="03080603080002020207" pitchFamily="66"/>
                        </a:rPr>
                        <a:t>সপ্তাহে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cs typeface="Ekushey Godhuli" panose="03080603080002020207" pitchFamily="66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cs typeface="Ekushey Godhuli" panose="03080603080002020207" pitchFamily="66"/>
                        </a:rPr>
                        <a:t>সাত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cs typeface="Ekushey Godhuli" panose="03080603080002020207" pitchFamily="66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+mj-lt"/>
                          <a:cs typeface="Ekushey Godhuli" panose="03080603080002020207" pitchFamily="66"/>
                        </a:rPr>
                        <a:t>দিন</a:t>
                      </a:r>
                      <a:endParaRPr lang="en-US" sz="1200" dirty="0">
                        <a:solidFill>
                          <a:schemeClr val="bg1"/>
                        </a:solidFill>
                        <a:latin typeface="+mj-lt"/>
                        <a:cs typeface="Ekushey Godhuli" panose="03080603080002020207" pitchFamily="66"/>
                      </a:endParaRPr>
                    </a:p>
                  </p:txBody>
                </p:sp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96F6EAFF-9FB1-44BE-B7AA-E546225E92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58244" y="5134842"/>
                      <a:ext cx="184731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lang="en-US" sz="3600" b="1" dirty="0">
                        <a:solidFill>
                          <a:srgbClr val="339933"/>
                        </a:solidFill>
                      </a:endParaRPr>
                    </a:p>
                  </p:txBody>
                </p:sp>
              </p:grpSp>
              <p:grpSp>
                <p:nvGrpSpPr>
                  <p:cNvPr id="2070" name="Group 2069">
                    <a:extLst>
                      <a:ext uri="{FF2B5EF4-FFF2-40B4-BE49-F238E27FC236}">
                        <a16:creationId xmlns:a16="http://schemas.microsoft.com/office/drawing/2014/main" id="{7466093A-1FFF-4B6B-9944-1D83E1BECFD0}"/>
                      </a:ext>
                    </a:extLst>
                  </p:cNvPr>
                  <p:cNvGrpSpPr/>
                  <p:nvPr/>
                </p:nvGrpSpPr>
                <p:grpSpPr>
                  <a:xfrm>
                    <a:off x="3004015" y="1737754"/>
                    <a:ext cx="7533068" cy="4361877"/>
                    <a:chOff x="2426758" y="1101030"/>
                    <a:chExt cx="7533068" cy="4361877"/>
                  </a:xfrm>
                </p:grpSpPr>
                <p:pic>
                  <p:nvPicPr>
                    <p:cNvPr id="1028" name="Picture 4" descr="Pencil Colors Colored - Free vector graphic on Pixabay">
                      <a:extLst>
                        <a:ext uri="{FF2B5EF4-FFF2-40B4-BE49-F238E27FC236}">
                          <a16:creationId xmlns:a16="http://schemas.microsoft.com/office/drawing/2014/main" id="{9EE38584-60AB-4674-BF0B-BD44232E84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359456" y="2174065"/>
                      <a:ext cx="1377160" cy="76621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0" name="Picture 16">
                      <a:extLst>
                        <a:ext uri="{FF2B5EF4-FFF2-40B4-BE49-F238E27FC236}">
                          <a16:creationId xmlns:a16="http://schemas.microsoft.com/office/drawing/2014/main" id="{97CB9D96-4CD8-4819-81B5-D90A42692C6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985335" y="1101030"/>
                      <a:ext cx="787480" cy="92195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32" name="Picture 8" descr="Stick Figure Family Vector Clip Art | Free SVG">
                      <a:extLst>
                        <a:ext uri="{FF2B5EF4-FFF2-40B4-BE49-F238E27FC236}">
                          <a16:creationId xmlns:a16="http://schemas.microsoft.com/office/drawing/2014/main" id="{2AD74AA8-967D-4157-A060-E3501B1F56B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426758" y="3397065"/>
                      <a:ext cx="2595350" cy="12660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4" name="Picture 20" descr="Public Domain Clip Art Image | Fast Food, Lunch-Dinner, Chicken Burger |  ID: 13529345425953 | PublicDomainFiles.com">
                      <a:extLst>
                        <a:ext uri="{FF2B5EF4-FFF2-40B4-BE49-F238E27FC236}">
                          <a16:creationId xmlns:a16="http://schemas.microsoft.com/office/drawing/2014/main" id="{D2652DFF-56F4-44F8-9D15-8EBDF248C02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912073" y="3021216"/>
                      <a:ext cx="794137" cy="6886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30" name="Picture 6" descr="X-ray,anatomy,bone,medical,skeleton - free image from needpix.com">
                      <a:extLst>
                        <a:ext uri="{FF2B5EF4-FFF2-40B4-BE49-F238E27FC236}">
                          <a16:creationId xmlns:a16="http://schemas.microsoft.com/office/drawing/2014/main" id="{BF42007F-0454-42E9-BA80-ED966654D33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828404" y="3826569"/>
                      <a:ext cx="1131422" cy="163633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F0925413-234F-43DD-BA86-FDC8EE770B79}"/>
                    </a:ext>
                  </a:extLst>
                </p:cNvPr>
                <p:cNvSpPr/>
                <p:nvPr/>
              </p:nvSpPr>
              <p:spPr>
                <a:xfrm>
                  <a:off x="6311477" y="1489687"/>
                  <a:ext cx="3081993" cy="534713"/>
                </a:xfrm>
                <a:prstGeom prst="roundRect">
                  <a:avLst/>
                </a:prstGeom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err="1">
                      <a:solidFill>
                        <a:schemeClr val="bg1"/>
                      </a:solidFill>
                    </a:rPr>
                    <a:t>বিপরীত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2" name="Picture 4" descr="House Clip Art - Free vector graphic on Pixabay">
                <a:extLst>
                  <a:ext uri="{FF2B5EF4-FFF2-40B4-BE49-F238E27FC236}">
                    <a16:creationId xmlns:a16="http://schemas.microsoft.com/office/drawing/2014/main" id="{CBFD038D-6EF5-4D71-9CDB-565C99F576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8569" y="239663"/>
                <a:ext cx="942667" cy="1220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Car Vehicle Automobile One - Free vector graphic on Pixabay">
                <a:extLst>
                  <a:ext uri="{FF2B5EF4-FFF2-40B4-BE49-F238E27FC236}">
                    <a16:creationId xmlns:a16="http://schemas.microsoft.com/office/drawing/2014/main" id="{75C21C46-77E1-4A76-A716-44E35B83C1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4095" y="1027454"/>
                <a:ext cx="942667" cy="4723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CE49875-8384-48D7-9251-3174BA6697B9}"/>
                </a:ext>
              </a:extLst>
            </p:cNvPr>
            <p:cNvSpPr/>
            <p:nvPr/>
          </p:nvSpPr>
          <p:spPr>
            <a:xfrm>
              <a:off x="5745981" y="2772715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1D3F8D-D0BC-4247-9731-1D9599E890BE}"/>
              </a:ext>
            </a:extLst>
          </p:cNvPr>
          <p:cNvGrpSpPr/>
          <p:nvPr/>
        </p:nvGrpSpPr>
        <p:grpSpPr>
          <a:xfrm>
            <a:off x="-46255" y="513126"/>
            <a:ext cx="9312241" cy="6168963"/>
            <a:chOff x="427935" y="366822"/>
            <a:chExt cx="9312241" cy="6168963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15706F3-663C-4DA3-8B76-61C1953AA22B}"/>
                </a:ext>
              </a:extLst>
            </p:cNvPr>
            <p:cNvGrpSpPr/>
            <p:nvPr/>
          </p:nvGrpSpPr>
          <p:grpSpPr>
            <a:xfrm>
              <a:off x="427935" y="366822"/>
              <a:ext cx="3446729" cy="3863350"/>
              <a:chOff x="8535902" y="2914912"/>
              <a:chExt cx="3092758" cy="2951368"/>
            </a:xfrm>
          </p:grpSpPr>
          <p:sp>
            <p:nvSpPr>
              <p:cNvPr id="69" name="Scroll: Horizontal 68">
                <a:extLst>
                  <a:ext uri="{FF2B5EF4-FFF2-40B4-BE49-F238E27FC236}">
                    <a16:creationId xmlns:a16="http://schemas.microsoft.com/office/drawing/2014/main" id="{23B1D207-0297-4476-8F6A-EEA25EEDEB94}"/>
                  </a:ext>
                </a:extLst>
              </p:cNvPr>
              <p:cNvSpPr/>
              <p:nvPr/>
            </p:nvSpPr>
            <p:spPr>
              <a:xfrm>
                <a:off x="8727780" y="3507776"/>
                <a:ext cx="2900880" cy="1496660"/>
              </a:xfrm>
              <a:prstGeom prst="horizontalScroll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  <a:latin typeface="Kalpurush" panose="02000600000000000000" pitchFamily="2" charset="0"/>
                    <a:cs typeface="Kalpurush" panose="02000600000000000000" pitchFamily="2" charset="0"/>
                  </a:rPr>
                  <a:t>           </a:t>
                </a:r>
                <a:r>
                  <a:rPr lang="en-US" sz="4000" b="1" dirty="0" err="1">
                    <a:solidFill>
                      <a:schemeClr val="bg1"/>
                    </a:solidFill>
                    <a:latin typeface="Kalpurush" panose="02000600000000000000" pitchFamily="2" charset="0"/>
                    <a:cs typeface="Kalpurush" panose="02000600000000000000" pitchFamily="2" charset="0"/>
                  </a:rPr>
                  <a:t>শব্দভান্ডার</a:t>
                </a:r>
                <a:endParaRPr lang="en-US" sz="40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endParaRPr>
              </a:p>
            </p:txBody>
          </p:sp>
          <p:pic>
            <p:nvPicPr>
              <p:cNvPr id="71" name="Picture 18" descr="Public Domain Clip Art Image | Illustration of a rainbow | ID:  13488732016154 | PublicDomainFiles.com">
                <a:extLst>
                  <a:ext uri="{FF2B5EF4-FFF2-40B4-BE49-F238E27FC236}">
                    <a16:creationId xmlns:a16="http://schemas.microsoft.com/office/drawing/2014/main" id="{1E8AC83B-C934-47CF-A373-4BBD5F16BE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88508" y="2914912"/>
                <a:ext cx="2559143" cy="12107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20" descr="Farm Piggy Field - Free vector graphic on Pixabay">
                <a:extLst>
                  <a:ext uri="{FF2B5EF4-FFF2-40B4-BE49-F238E27FC236}">
                    <a16:creationId xmlns:a16="http://schemas.microsoft.com/office/drawing/2014/main" id="{C2F95A1C-47DF-4B7D-955C-D5A8BBD90D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35902" y="4703189"/>
                <a:ext cx="1772328" cy="11630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2" descr="Gray Bull Horns - Free vector graphic on Pixabay">
                <a:extLst>
                  <a:ext uri="{FF2B5EF4-FFF2-40B4-BE49-F238E27FC236}">
                    <a16:creationId xmlns:a16="http://schemas.microsoft.com/office/drawing/2014/main" id="{65EFD846-608E-4611-811F-470D9C82A5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9022" y="4540338"/>
                <a:ext cx="1718654" cy="1254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26" descr="Chicks Baby Yellow - Free vector graphic on Pixabay">
                <a:extLst>
                  <a:ext uri="{FF2B5EF4-FFF2-40B4-BE49-F238E27FC236}">
                    <a16:creationId xmlns:a16="http://schemas.microsoft.com/office/drawing/2014/main" id="{895661E7-B03F-4D4E-B7DE-1B6B14EABB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93509" y="4703189"/>
                <a:ext cx="1066877" cy="574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1345781-916F-4A27-BE5B-538ABDE50994}"/>
                </a:ext>
              </a:extLst>
            </p:cNvPr>
            <p:cNvSpPr/>
            <p:nvPr/>
          </p:nvSpPr>
          <p:spPr>
            <a:xfrm>
              <a:off x="5671838" y="5979676"/>
              <a:ext cx="3081993" cy="534713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সময়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804738C-D203-4BAA-92A3-2F0F127772FF}"/>
                </a:ext>
              </a:extLst>
            </p:cNvPr>
            <p:cNvSpPr/>
            <p:nvPr/>
          </p:nvSpPr>
          <p:spPr>
            <a:xfrm>
              <a:off x="5648742" y="1469584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8086843-D1D8-43DA-B208-8CDC6081E679}"/>
                </a:ext>
              </a:extLst>
            </p:cNvPr>
            <p:cNvSpPr/>
            <p:nvPr/>
          </p:nvSpPr>
          <p:spPr>
            <a:xfrm>
              <a:off x="8726043" y="2106317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7C3F999-F3B1-45FE-B2A8-FB9955E41050}"/>
                </a:ext>
              </a:extLst>
            </p:cNvPr>
            <p:cNvSpPr/>
            <p:nvPr/>
          </p:nvSpPr>
          <p:spPr>
            <a:xfrm>
              <a:off x="8769461" y="3437769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A9E2047-0DDE-462B-BFBA-369A8288C7FF}"/>
                </a:ext>
              </a:extLst>
            </p:cNvPr>
            <p:cNvSpPr/>
            <p:nvPr/>
          </p:nvSpPr>
          <p:spPr>
            <a:xfrm>
              <a:off x="5694788" y="4079193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83A1B8D-91BE-42E4-AF0B-38DD282D2025}"/>
                </a:ext>
              </a:extLst>
            </p:cNvPr>
            <p:cNvSpPr/>
            <p:nvPr/>
          </p:nvSpPr>
          <p:spPr>
            <a:xfrm>
              <a:off x="8750905" y="4738067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16B4A5F-A94C-4D41-B25C-7271CE97DADD}"/>
                </a:ext>
              </a:extLst>
            </p:cNvPr>
            <p:cNvSpPr/>
            <p:nvPr/>
          </p:nvSpPr>
          <p:spPr>
            <a:xfrm>
              <a:off x="5734580" y="5382546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77A4FB3-1D14-4E0F-9D16-CF2F8F8D0EBE}"/>
                </a:ext>
              </a:extLst>
            </p:cNvPr>
            <p:cNvSpPr/>
            <p:nvPr/>
          </p:nvSpPr>
          <p:spPr>
            <a:xfrm>
              <a:off x="8769460" y="5990679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pic>
          <p:nvPicPr>
            <p:cNvPr id="18" name="Picture 18">
              <a:extLst>
                <a:ext uri="{FF2B5EF4-FFF2-40B4-BE49-F238E27FC236}">
                  <a16:creationId xmlns:a16="http://schemas.microsoft.com/office/drawing/2014/main" id="{BB3E26DC-CF4C-4B8E-927B-B82B884344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9599" y="5382324"/>
              <a:ext cx="1133592" cy="110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7BFA038B-A66A-4168-BB34-D426EB8E7F36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14961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0822DB2-1A87-4B6C-B532-DF7139647025}"/>
              </a:ext>
            </a:extLst>
          </p:cNvPr>
          <p:cNvGrpSpPr/>
          <p:nvPr/>
        </p:nvGrpSpPr>
        <p:grpSpPr>
          <a:xfrm>
            <a:off x="3245947" y="1199193"/>
            <a:ext cx="6469732" cy="3607471"/>
            <a:chOff x="2572257" y="1011752"/>
            <a:chExt cx="6469732" cy="360747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AC4721A-A5EE-4967-A5A3-B77B71C5EEA1}"/>
                </a:ext>
              </a:extLst>
            </p:cNvPr>
            <p:cNvSpPr/>
            <p:nvPr/>
          </p:nvSpPr>
          <p:spPr>
            <a:xfrm>
              <a:off x="4229277" y="1011752"/>
              <a:ext cx="1268963" cy="1132114"/>
            </a:xfrm>
            <a:prstGeom prst="ellipse">
              <a:avLst/>
            </a:prstGeom>
            <a:solidFill>
              <a:srgbClr val="0070C0"/>
            </a:solidFill>
            <a:scene3d>
              <a:camera prst="orthographicFront"/>
              <a:lightRig rig="threePt" dir="t">
                <a:rot lat="0" lon="0" rev="0"/>
              </a:lightRig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নীল</a:t>
              </a:r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6C6CE92-17D4-44AA-8BA3-7AE7ED3F2D39}"/>
                </a:ext>
              </a:extLst>
            </p:cNvPr>
            <p:cNvSpPr/>
            <p:nvPr/>
          </p:nvSpPr>
          <p:spPr>
            <a:xfrm>
              <a:off x="2572258" y="1011752"/>
              <a:ext cx="1268963" cy="113211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লাল</a:t>
              </a:r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2677E7-A1F7-4466-ADA0-FDD0C002AE96}"/>
                </a:ext>
              </a:extLst>
            </p:cNvPr>
            <p:cNvSpPr/>
            <p:nvPr/>
          </p:nvSpPr>
          <p:spPr>
            <a:xfrm>
              <a:off x="5958832" y="1038807"/>
              <a:ext cx="1268963" cy="1132114"/>
            </a:xfrm>
            <a:prstGeom prst="ellipse">
              <a:avLst/>
            </a:prstGeom>
            <a:solidFill>
              <a:srgbClr val="FFFF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হলুদ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9EF91A-1D88-463E-A879-AC9C9C95411C}"/>
                </a:ext>
              </a:extLst>
            </p:cNvPr>
            <p:cNvSpPr/>
            <p:nvPr/>
          </p:nvSpPr>
          <p:spPr>
            <a:xfrm>
              <a:off x="7577353" y="1011752"/>
              <a:ext cx="1268963" cy="113211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সবুজ</a:t>
              </a:r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8FB6BB-2629-45E2-89DD-B9BBFC458DF3}"/>
                </a:ext>
              </a:extLst>
            </p:cNvPr>
            <p:cNvSpPr/>
            <p:nvPr/>
          </p:nvSpPr>
          <p:spPr>
            <a:xfrm>
              <a:off x="3425888" y="2228070"/>
              <a:ext cx="1268963" cy="11321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 extrusionH="50800" contourW="127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কমলা</a:t>
              </a:r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2EDA47-6726-428D-A880-EA6227C2CB6F}"/>
                </a:ext>
              </a:extLst>
            </p:cNvPr>
            <p:cNvSpPr/>
            <p:nvPr/>
          </p:nvSpPr>
          <p:spPr>
            <a:xfrm>
              <a:off x="5126536" y="2198629"/>
              <a:ext cx="1268963" cy="11321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threePt" dir="t"/>
            </a:scene3d>
            <a:sp3d extrusionH="76200" contourW="50800">
              <a:bevelT w="101600" h="101600"/>
              <a:extrusionClr>
                <a:schemeClr val="accent4">
                  <a:lumMod val="50000"/>
                </a:schemeClr>
              </a:extrusionClr>
              <a:contourClr>
                <a:schemeClr val="accent4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বাদামী</a:t>
              </a:r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8E9432-6799-4024-8F12-26D37E85B8B3}"/>
                </a:ext>
              </a:extLst>
            </p:cNvPr>
            <p:cNvSpPr/>
            <p:nvPr/>
          </p:nvSpPr>
          <p:spPr>
            <a:xfrm>
              <a:off x="2572257" y="3444187"/>
              <a:ext cx="1268963" cy="1132114"/>
            </a:xfrm>
            <a:prstGeom prst="ellipse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>
                  <a:solidFill>
                    <a:schemeClr val="bg1"/>
                  </a:solidFill>
                </a:rPr>
                <a:t>গোলাপী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C261FD-3157-4552-B894-FFE6FB038312}"/>
                </a:ext>
              </a:extLst>
            </p:cNvPr>
            <p:cNvSpPr/>
            <p:nvPr/>
          </p:nvSpPr>
          <p:spPr>
            <a:xfrm>
              <a:off x="4406152" y="3483765"/>
              <a:ext cx="1268963" cy="1132114"/>
            </a:xfrm>
            <a:prstGeom prst="ellipse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বেগুনী</a:t>
              </a:r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31E14B-AE8F-47C2-89CE-17AC8F5F8782}"/>
                </a:ext>
              </a:extLst>
            </p:cNvPr>
            <p:cNvSpPr/>
            <p:nvPr/>
          </p:nvSpPr>
          <p:spPr>
            <a:xfrm>
              <a:off x="6825262" y="2241497"/>
              <a:ext cx="1268963" cy="1132114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ধূসর</a:t>
              </a:r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1AC9B7-74C2-4CA2-84F0-F51BFAF529A6}"/>
                </a:ext>
              </a:extLst>
            </p:cNvPr>
            <p:cNvSpPr/>
            <p:nvPr/>
          </p:nvSpPr>
          <p:spPr>
            <a:xfrm>
              <a:off x="6190780" y="3444187"/>
              <a:ext cx="1268963" cy="1132114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>
                  <a:solidFill>
                    <a:schemeClr val="bg1"/>
                  </a:solidFill>
                </a:rPr>
                <a:t>সাদা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B0F44FF-0A26-459D-BF90-313BE72E9E4E}"/>
                </a:ext>
              </a:extLst>
            </p:cNvPr>
            <p:cNvSpPr/>
            <p:nvPr/>
          </p:nvSpPr>
          <p:spPr>
            <a:xfrm>
              <a:off x="7773026" y="3487109"/>
              <a:ext cx="1268963" cy="1132114"/>
            </a:xfrm>
            <a:prstGeom prst="ellipse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কালো</a:t>
              </a:r>
              <a:endParaRPr lang="en-US" dirty="0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885615" y="13980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D0F836-1F77-404A-A942-4F849BD26B6C}"/>
              </a:ext>
            </a:extLst>
          </p:cNvPr>
          <p:cNvGrpSpPr/>
          <p:nvPr/>
        </p:nvGrpSpPr>
        <p:grpSpPr>
          <a:xfrm>
            <a:off x="0" y="84237"/>
            <a:ext cx="2058490" cy="3514132"/>
            <a:chOff x="0" y="84237"/>
            <a:chExt cx="2058490" cy="3514132"/>
          </a:xfrm>
        </p:grpSpPr>
        <p:sp>
          <p:nvSpPr>
            <p:cNvPr id="22" name="Scroll: Vertical 21">
              <a:extLst>
                <a:ext uri="{FF2B5EF4-FFF2-40B4-BE49-F238E27FC236}">
                  <a16:creationId xmlns:a16="http://schemas.microsoft.com/office/drawing/2014/main" id="{634D194D-8A2F-4425-A9A8-419BB164D000}"/>
                </a:ext>
              </a:extLst>
            </p:cNvPr>
            <p:cNvSpPr/>
            <p:nvPr/>
          </p:nvSpPr>
          <p:spPr>
            <a:xfrm>
              <a:off x="144165" y="1580367"/>
              <a:ext cx="1914325" cy="2018002"/>
            </a:xfrm>
            <a:prstGeom prst="verticalScroll">
              <a:avLst/>
            </a:prstGeom>
            <a:effectLst>
              <a:outerShdw blurRad="50800" dist="38100" dir="10800000" sx="104000" sy="104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Color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 and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 Shape</a:t>
              </a:r>
            </a:p>
          </p:txBody>
        </p:sp>
        <p:pic>
          <p:nvPicPr>
            <p:cNvPr id="1026" name="Picture 2" descr="Paint,splatter,rainbow colors,colorful,ink - free image from ...">
              <a:extLst>
                <a:ext uri="{FF2B5EF4-FFF2-40B4-BE49-F238E27FC236}">
                  <a16:creationId xmlns:a16="http://schemas.microsoft.com/office/drawing/2014/main" id="{31262019-71B6-43C8-9FBA-82A7A0B9E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4237"/>
              <a:ext cx="1790149" cy="1898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4" descr="Pencil Colors Colored - Free vector graphic on Pixabay">
            <a:extLst>
              <a:ext uri="{FF2B5EF4-FFF2-40B4-BE49-F238E27FC236}">
                <a16:creationId xmlns:a16="http://schemas.microsoft.com/office/drawing/2014/main" id="{6F551E7A-5565-4169-AE70-AE6CBBBDE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" y="3722914"/>
            <a:ext cx="2127756" cy="11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E32CF4-1733-437E-AF1C-8330A438EFF0}"/>
              </a:ext>
            </a:extLst>
          </p:cNvPr>
          <p:cNvSpPr/>
          <p:nvPr/>
        </p:nvSpPr>
        <p:spPr>
          <a:xfrm>
            <a:off x="4368069" y="5470951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Click the color buttons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04510F-F741-4D5F-AFF5-62D83D4783CA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F0AFEF-8125-4BDA-A43E-8FB24BCB9D6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E902DDE1-E33E-4A3D-A62D-D5E7F6F7FEDA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5349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croll: Horizontal 19">
            <a:extLst>
              <a:ext uri="{FF2B5EF4-FFF2-40B4-BE49-F238E27FC236}">
                <a16:creationId xmlns:a16="http://schemas.microsoft.com/office/drawing/2014/main" id="{BFD617A6-788A-44AB-82E3-B0C71C524E7D}"/>
              </a:ext>
            </a:extLst>
          </p:cNvPr>
          <p:cNvSpPr/>
          <p:nvPr/>
        </p:nvSpPr>
        <p:spPr>
          <a:xfrm>
            <a:off x="3629056" y="1977641"/>
            <a:ext cx="4959288" cy="1567446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C1C1A2A0-80F8-49F9-A8AE-1260E8733FB2}"/>
              </a:ext>
            </a:extLst>
          </p:cNvPr>
          <p:cNvSpPr/>
          <p:nvPr/>
        </p:nvSpPr>
        <p:spPr>
          <a:xfrm>
            <a:off x="3616356" y="727787"/>
            <a:ext cx="4959288" cy="1402823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 </a:t>
            </a:r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Lesson</a:t>
            </a:r>
          </a:p>
        </p:txBody>
      </p:sp>
      <p:pic>
        <p:nvPicPr>
          <p:cNvPr id="1026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C0BAD164-8FBE-44CB-8EFC-D445B1D8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302" y="1181892"/>
            <a:ext cx="1262743" cy="61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uzzle Piece | Free Stock Photo | Illustration of a red puzzle piece | #  14977">
            <a:extLst>
              <a:ext uri="{FF2B5EF4-FFF2-40B4-BE49-F238E27FC236}">
                <a16:creationId xmlns:a16="http://schemas.microsoft.com/office/drawing/2014/main" id="{E07868DE-C21C-4E25-8377-CB89C0EA0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695" y="2584529"/>
            <a:ext cx="607537" cy="6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Puzzle Piece | Free Stock Photo | Illustration of a red puzzle piece | #  14977">
            <a:extLst>
              <a:ext uri="{FF2B5EF4-FFF2-40B4-BE49-F238E27FC236}">
                <a16:creationId xmlns:a16="http://schemas.microsoft.com/office/drawing/2014/main" id="{C77DD7B3-8864-4E53-8CE0-2D27F2760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6881">
            <a:off x="3974144" y="2348331"/>
            <a:ext cx="607537" cy="6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A3BD5984-78E4-48B5-A7F7-99559CD1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566" y="998269"/>
            <a:ext cx="677541" cy="8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9ED2625-6921-425D-BC9A-8CC9FA063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530" y="2227762"/>
            <a:ext cx="1015107" cy="91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croll: Horizontal 1">
            <a:extLst>
              <a:ext uri="{FF2B5EF4-FFF2-40B4-BE49-F238E27FC236}">
                <a16:creationId xmlns:a16="http://schemas.microsoft.com/office/drawing/2014/main" id="{F5B491FD-EDE7-49E0-BF72-4768965B52B6}"/>
              </a:ext>
            </a:extLst>
          </p:cNvPr>
          <p:cNvSpPr/>
          <p:nvPr/>
        </p:nvSpPr>
        <p:spPr>
          <a:xfrm>
            <a:off x="3616356" y="3348214"/>
            <a:ext cx="4959288" cy="1513203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Story and Poem</a:t>
            </a:r>
          </a:p>
        </p:txBody>
      </p:sp>
    </p:spTree>
    <p:extLst>
      <p:ext uri="{BB962C8B-B14F-4D97-AF65-F5344CB8AC3E}">
        <p14:creationId xmlns:p14="http://schemas.microsoft.com/office/powerpoint/2010/main" val="969907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0822DB2-1A87-4B6C-B532-DF7139647025}"/>
              </a:ext>
            </a:extLst>
          </p:cNvPr>
          <p:cNvGrpSpPr/>
          <p:nvPr/>
        </p:nvGrpSpPr>
        <p:grpSpPr>
          <a:xfrm>
            <a:off x="3245947" y="1199193"/>
            <a:ext cx="6469732" cy="3607471"/>
            <a:chOff x="2572257" y="1011752"/>
            <a:chExt cx="6469732" cy="360747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AC4721A-A5EE-4967-A5A3-B77B71C5EEA1}"/>
                </a:ext>
              </a:extLst>
            </p:cNvPr>
            <p:cNvSpPr/>
            <p:nvPr/>
          </p:nvSpPr>
          <p:spPr>
            <a:xfrm>
              <a:off x="4229277" y="1011752"/>
              <a:ext cx="1268963" cy="1132114"/>
            </a:xfrm>
            <a:prstGeom prst="ellipse">
              <a:avLst/>
            </a:prstGeom>
            <a:solidFill>
              <a:srgbClr val="0070C0"/>
            </a:solidFill>
            <a:scene3d>
              <a:camera prst="orthographicFront"/>
              <a:lightRig rig="threePt" dir="t">
                <a:rot lat="0" lon="0" rev="0"/>
              </a:lightRig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নীল</a:t>
              </a:r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6C6CE92-17D4-44AA-8BA3-7AE7ED3F2D39}"/>
                </a:ext>
              </a:extLst>
            </p:cNvPr>
            <p:cNvSpPr/>
            <p:nvPr/>
          </p:nvSpPr>
          <p:spPr>
            <a:xfrm>
              <a:off x="2572258" y="1011752"/>
              <a:ext cx="1268963" cy="113211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লাল</a:t>
              </a:r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2677E7-A1F7-4466-ADA0-FDD0C002AE96}"/>
                </a:ext>
              </a:extLst>
            </p:cNvPr>
            <p:cNvSpPr/>
            <p:nvPr/>
          </p:nvSpPr>
          <p:spPr>
            <a:xfrm>
              <a:off x="5958832" y="1038807"/>
              <a:ext cx="1268963" cy="1132114"/>
            </a:xfrm>
            <a:prstGeom prst="ellipse">
              <a:avLst/>
            </a:prstGeom>
            <a:solidFill>
              <a:srgbClr val="FFFF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হলুদ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9EF91A-1D88-463E-A879-AC9C9C95411C}"/>
                </a:ext>
              </a:extLst>
            </p:cNvPr>
            <p:cNvSpPr/>
            <p:nvPr/>
          </p:nvSpPr>
          <p:spPr>
            <a:xfrm>
              <a:off x="7577353" y="1011752"/>
              <a:ext cx="1268963" cy="113211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সবুজ</a:t>
              </a:r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8FB6BB-2629-45E2-89DD-B9BBFC458DF3}"/>
                </a:ext>
              </a:extLst>
            </p:cNvPr>
            <p:cNvSpPr/>
            <p:nvPr/>
          </p:nvSpPr>
          <p:spPr>
            <a:xfrm>
              <a:off x="3425888" y="2228070"/>
              <a:ext cx="1268963" cy="11321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 extrusionH="50800" contourW="127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কমলা</a:t>
              </a:r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2EDA47-6726-428D-A880-EA6227C2CB6F}"/>
                </a:ext>
              </a:extLst>
            </p:cNvPr>
            <p:cNvSpPr/>
            <p:nvPr/>
          </p:nvSpPr>
          <p:spPr>
            <a:xfrm>
              <a:off x="5126536" y="2198629"/>
              <a:ext cx="1268963" cy="11321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threePt" dir="t"/>
            </a:scene3d>
            <a:sp3d extrusionH="76200" contourW="50800">
              <a:bevelT w="101600" h="101600"/>
              <a:extrusionClr>
                <a:schemeClr val="accent4">
                  <a:lumMod val="50000"/>
                </a:schemeClr>
              </a:extrusionClr>
              <a:contourClr>
                <a:schemeClr val="accent4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বাদামী</a:t>
              </a:r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8E9432-6799-4024-8F12-26D37E85B8B3}"/>
                </a:ext>
              </a:extLst>
            </p:cNvPr>
            <p:cNvSpPr/>
            <p:nvPr/>
          </p:nvSpPr>
          <p:spPr>
            <a:xfrm>
              <a:off x="2572257" y="3444187"/>
              <a:ext cx="1268963" cy="1132114"/>
            </a:xfrm>
            <a:prstGeom prst="ellipse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>
                  <a:solidFill>
                    <a:schemeClr val="bg1"/>
                  </a:solidFill>
                </a:rPr>
                <a:t>গোলাপী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C261FD-3157-4552-B894-FFE6FB038312}"/>
                </a:ext>
              </a:extLst>
            </p:cNvPr>
            <p:cNvSpPr/>
            <p:nvPr/>
          </p:nvSpPr>
          <p:spPr>
            <a:xfrm>
              <a:off x="4406152" y="3483765"/>
              <a:ext cx="1268963" cy="1132114"/>
            </a:xfrm>
            <a:prstGeom prst="ellipse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বেগুনী</a:t>
              </a:r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31E14B-AE8F-47C2-89CE-17AC8F5F8782}"/>
                </a:ext>
              </a:extLst>
            </p:cNvPr>
            <p:cNvSpPr/>
            <p:nvPr/>
          </p:nvSpPr>
          <p:spPr>
            <a:xfrm>
              <a:off x="6825262" y="2241497"/>
              <a:ext cx="1268963" cy="1132114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ধূসর</a:t>
              </a:r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1AC9B7-74C2-4CA2-84F0-F51BFAF529A6}"/>
                </a:ext>
              </a:extLst>
            </p:cNvPr>
            <p:cNvSpPr/>
            <p:nvPr/>
          </p:nvSpPr>
          <p:spPr>
            <a:xfrm>
              <a:off x="6190780" y="3444187"/>
              <a:ext cx="1268963" cy="1132114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>
                  <a:solidFill>
                    <a:schemeClr val="bg1"/>
                  </a:solidFill>
                </a:rPr>
                <a:t>সাদা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B0F44FF-0A26-459D-BF90-313BE72E9E4E}"/>
                </a:ext>
              </a:extLst>
            </p:cNvPr>
            <p:cNvSpPr/>
            <p:nvPr/>
          </p:nvSpPr>
          <p:spPr>
            <a:xfrm>
              <a:off x="7773026" y="3487109"/>
              <a:ext cx="1268963" cy="1132114"/>
            </a:xfrm>
            <a:prstGeom prst="ellipse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কালো</a:t>
              </a:r>
              <a:endParaRPr lang="en-US" dirty="0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885615" y="13980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D0F836-1F77-404A-A942-4F849BD26B6C}"/>
              </a:ext>
            </a:extLst>
          </p:cNvPr>
          <p:cNvGrpSpPr/>
          <p:nvPr/>
        </p:nvGrpSpPr>
        <p:grpSpPr>
          <a:xfrm>
            <a:off x="0" y="84237"/>
            <a:ext cx="2058490" cy="3514132"/>
            <a:chOff x="0" y="84237"/>
            <a:chExt cx="2058490" cy="3514132"/>
          </a:xfrm>
        </p:grpSpPr>
        <p:sp>
          <p:nvSpPr>
            <p:cNvPr id="22" name="Scroll: Vertical 21">
              <a:extLst>
                <a:ext uri="{FF2B5EF4-FFF2-40B4-BE49-F238E27FC236}">
                  <a16:creationId xmlns:a16="http://schemas.microsoft.com/office/drawing/2014/main" id="{634D194D-8A2F-4425-A9A8-419BB164D000}"/>
                </a:ext>
              </a:extLst>
            </p:cNvPr>
            <p:cNvSpPr/>
            <p:nvPr/>
          </p:nvSpPr>
          <p:spPr>
            <a:xfrm>
              <a:off x="144165" y="1580367"/>
              <a:ext cx="1914325" cy="2018002"/>
            </a:xfrm>
            <a:prstGeom prst="verticalScroll">
              <a:avLst/>
            </a:prstGeom>
            <a:effectLst>
              <a:outerShdw blurRad="50800" dist="38100" dir="10800000" sx="104000" sy="104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3200" b="1" dirty="0" err="1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রঙ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ও</a:t>
              </a:r>
            </a:p>
            <a:p>
              <a:pPr algn="ctr"/>
              <a:r>
                <a:rPr lang="en-US" sz="3200" b="1" dirty="0" err="1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আকার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pic>
          <p:nvPicPr>
            <p:cNvPr id="1026" name="Picture 2" descr="Paint,splatter,rainbow colors,colorful,ink - free image from ...">
              <a:extLst>
                <a:ext uri="{FF2B5EF4-FFF2-40B4-BE49-F238E27FC236}">
                  <a16:creationId xmlns:a16="http://schemas.microsoft.com/office/drawing/2014/main" id="{31262019-71B6-43C8-9FBA-82A7A0B9E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4237"/>
              <a:ext cx="1790149" cy="1898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4" descr="Pencil Colors Colored - Free vector graphic on Pixabay">
            <a:extLst>
              <a:ext uri="{FF2B5EF4-FFF2-40B4-BE49-F238E27FC236}">
                <a16:creationId xmlns:a16="http://schemas.microsoft.com/office/drawing/2014/main" id="{6F551E7A-5565-4169-AE70-AE6CBBBDE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" y="3722914"/>
            <a:ext cx="2127756" cy="11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E32CF4-1733-437E-AF1C-8330A438EFF0}"/>
              </a:ext>
            </a:extLst>
          </p:cNvPr>
          <p:cNvSpPr/>
          <p:nvPr/>
        </p:nvSpPr>
        <p:spPr>
          <a:xfrm>
            <a:off x="4368069" y="5470951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রঙের বোতাম টেপো</a:t>
            </a:r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04510F-F741-4D5F-AFF5-62D83D4783CA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F0AFEF-8125-4BDA-A43E-8FB24BCB9D6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E902DDE1-E33E-4A3D-A62D-D5E7F6F7FEDA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35532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88F71ACC-0645-4495-B1E2-0BD53CACAC6A}"/>
              </a:ext>
            </a:extLst>
          </p:cNvPr>
          <p:cNvSpPr/>
          <p:nvPr/>
        </p:nvSpPr>
        <p:spPr>
          <a:xfrm>
            <a:off x="23034" y="1708754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রঙ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আকার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4035" y="25506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pic>
        <p:nvPicPr>
          <p:cNvPr id="1026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31262019-71B6-43C8-9FBA-82A7A0B9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AAFE3BFC-5837-48CB-9F8A-9D79C1E3DCF2}"/>
              </a:ext>
            </a:extLst>
          </p:cNvPr>
          <p:cNvSpPr/>
          <p:nvPr/>
        </p:nvSpPr>
        <p:spPr>
          <a:xfrm>
            <a:off x="2312894" y="1580367"/>
            <a:ext cx="2228370" cy="2853320"/>
          </a:xfrm>
          <a:prstGeom prst="triangle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5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CDE2EE-5FDF-4BB2-8374-8898081DB0D7}"/>
              </a:ext>
            </a:extLst>
          </p:cNvPr>
          <p:cNvSpPr/>
          <p:nvPr/>
        </p:nvSpPr>
        <p:spPr>
          <a:xfrm>
            <a:off x="4676416" y="1654637"/>
            <a:ext cx="2704448" cy="27047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click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2F61B4-3D80-42BF-A8C5-D8FBD0FFE879}"/>
              </a:ext>
            </a:extLst>
          </p:cNvPr>
          <p:cNvSpPr/>
          <p:nvPr/>
        </p:nvSpPr>
        <p:spPr>
          <a:xfrm>
            <a:off x="7808774" y="1728907"/>
            <a:ext cx="2633563" cy="27047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click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4" descr="Pencil Colors Colored - Free vector graphic on Pixabay">
            <a:extLst>
              <a:ext uri="{FF2B5EF4-FFF2-40B4-BE49-F238E27FC236}">
                <a16:creationId xmlns:a16="http://schemas.microsoft.com/office/drawing/2014/main" id="{7E46CB97-8010-420E-944E-10041E8AD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26756"/>
            <a:ext cx="1959191" cy="109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C7FAB25-E866-4104-A7C8-498482019203}"/>
              </a:ext>
            </a:extLst>
          </p:cNvPr>
          <p:cNvSpPr/>
          <p:nvPr/>
        </p:nvSpPr>
        <p:spPr>
          <a:xfrm>
            <a:off x="5546951" y="5203363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559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6080966-E221-48E6-ADAC-0326398D769D}"/>
              </a:ext>
            </a:extLst>
          </p:cNvPr>
          <p:cNvSpPr/>
          <p:nvPr/>
        </p:nvSpPr>
        <p:spPr>
          <a:xfrm>
            <a:off x="5683025" y="5253135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Game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4035" y="25506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sp>
        <p:nvSpPr>
          <p:cNvPr id="22" name="Scroll: Vertical 21">
            <a:extLst>
              <a:ext uri="{FF2B5EF4-FFF2-40B4-BE49-F238E27FC236}">
                <a16:creationId xmlns:a16="http://schemas.microsoft.com/office/drawing/2014/main" id="{634D194D-8A2F-4425-A9A8-419BB164D000}"/>
              </a:ext>
            </a:extLst>
          </p:cNvPr>
          <p:cNvSpPr/>
          <p:nvPr/>
        </p:nvSpPr>
        <p:spPr>
          <a:xfrm>
            <a:off x="144165" y="1580367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Color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and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Shape</a:t>
            </a:r>
          </a:p>
        </p:txBody>
      </p:sp>
      <p:pic>
        <p:nvPicPr>
          <p:cNvPr id="1026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31262019-71B6-43C8-9FBA-82A7A0B9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AAFE3BFC-5837-48CB-9F8A-9D79C1E3DCF2}"/>
              </a:ext>
            </a:extLst>
          </p:cNvPr>
          <p:cNvSpPr/>
          <p:nvPr/>
        </p:nvSpPr>
        <p:spPr>
          <a:xfrm>
            <a:off x="2312894" y="1580367"/>
            <a:ext cx="2228370" cy="2853320"/>
          </a:xfrm>
          <a:prstGeom prst="triangle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5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CDE2EE-5FDF-4BB2-8374-8898081DB0D7}"/>
              </a:ext>
            </a:extLst>
          </p:cNvPr>
          <p:cNvSpPr/>
          <p:nvPr/>
        </p:nvSpPr>
        <p:spPr>
          <a:xfrm>
            <a:off x="4676416" y="1654637"/>
            <a:ext cx="2704448" cy="27047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click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2F61B4-3D80-42BF-A8C5-D8FBD0FFE879}"/>
              </a:ext>
            </a:extLst>
          </p:cNvPr>
          <p:cNvSpPr/>
          <p:nvPr/>
        </p:nvSpPr>
        <p:spPr>
          <a:xfrm>
            <a:off x="7808774" y="1728907"/>
            <a:ext cx="2633563" cy="27047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click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4" descr="Pencil Colors Colored - Free vector graphic on Pixabay">
            <a:extLst>
              <a:ext uri="{FF2B5EF4-FFF2-40B4-BE49-F238E27FC236}">
                <a16:creationId xmlns:a16="http://schemas.microsoft.com/office/drawing/2014/main" id="{7E46CB97-8010-420E-944E-10041E8AD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26756"/>
            <a:ext cx="1959191" cy="109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954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B20CD4C-AD5B-4B91-886D-64BD5F4EDAAD}"/>
              </a:ext>
            </a:extLst>
          </p:cNvPr>
          <p:cNvGrpSpPr/>
          <p:nvPr/>
        </p:nvGrpSpPr>
        <p:grpSpPr>
          <a:xfrm>
            <a:off x="9481383" y="2211019"/>
            <a:ext cx="1445569" cy="1012765"/>
            <a:chOff x="4619969" y="612924"/>
            <a:chExt cx="2907725" cy="101276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445880D-C48C-4775-BD29-EB472D69D7B8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E04C380-7A2D-4881-856A-2AF2C69088C0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Story</a:t>
              </a: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6080966-E221-48E6-ADAC-0326398D769D}"/>
              </a:ext>
            </a:extLst>
          </p:cNvPr>
          <p:cNvSpPr/>
          <p:nvPr/>
        </p:nvSpPr>
        <p:spPr>
          <a:xfrm>
            <a:off x="9617018" y="3459166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6952" y="13628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22" name="Picture 28" descr="Daisy decorative frame vector clip art | Free SVG">
            <a:extLst>
              <a:ext uri="{FF2B5EF4-FFF2-40B4-BE49-F238E27FC236}">
                <a16:creationId xmlns:a16="http://schemas.microsoft.com/office/drawing/2014/main" id="{14907519-C63B-4931-B784-B28D51775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362" y="664404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621C42-5FCF-47B6-BB5A-5DC9C41F8255}"/>
              </a:ext>
            </a:extLst>
          </p:cNvPr>
          <p:cNvSpPr/>
          <p:nvPr/>
        </p:nvSpPr>
        <p:spPr>
          <a:xfrm>
            <a:off x="5811403" y="3244334"/>
            <a:ext cx="56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sp>
        <p:nvSpPr>
          <p:cNvPr id="10" name="Scroll: Vertical 9">
            <a:extLst>
              <a:ext uri="{FF2B5EF4-FFF2-40B4-BE49-F238E27FC236}">
                <a16:creationId xmlns:a16="http://schemas.microsoft.com/office/drawing/2014/main" id="{44B16003-4D0D-429A-93D1-F0F2EEBEAF6B}"/>
              </a:ext>
            </a:extLst>
          </p:cNvPr>
          <p:cNvSpPr/>
          <p:nvPr/>
        </p:nvSpPr>
        <p:spPr>
          <a:xfrm>
            <a:off x="144165" y="1580367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Color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and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Shape</a:t>
            </a:r>
          </a:p>
        </p:txBody>
      </p:sp>
      <p:pic>
        <p:nvPicPr>
          <p:cNvPr id="11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4B8A5CED-AF43-43DE-8A23-E9EA537FE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encil Colors Colored - Free vector graphic on Pixabay">
            <a:extLst>
              <a:ext uri="{FF2B5EF4-FFF2-40B4-BE49-F238E27FC236}">
                <a16:creationId xmlns:a16="http://schemas.microsoft.com/office/drawing/2014/main" id="{A75648B9-6609-44DD-A523-455A6E11C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72861"/>
            <a:ext cx="1952713" cy="108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495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oll: Vertical 2">
            <a:extLst>
              <a:ext uri="{FF2B5EF4-FFF2-40B4-BE49-F238E27FC236}">
                <a16:creationId xmlns:a16="http://schemas.microsoft.com/office/drawing/2014/main" id="{43AECF27-BF4F-41BA-A9C3-4F97A18C678B}"/>
              </a:ext>
            </a:extLst>
          </p:cNvPr>
          <p:cNvSpPr/>
          <p:nvPr/>
        </p:nvSpPr>
        <p:spPr>
          <a:xfrm>
            <a:off x="144165" y="1580367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রঙ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আকার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6952" y="13628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22" name="Picture 28" descr="Daisy decorative frame vector clip art | Free SVG">
            <a:extLst>
              <a:ext uri="{FF2B5EF4-FFF2-40B4-BE49-F238E27FC236}">
                <a16:creationId xmlns:a16="http://schemas.microsoft.com/office/drawing/2014/main" id="{14907519-C63B-4931-B784-B28D51775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77463" y="582517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621C42-5FCF-47B6-BB5A-5DC9C41F8255}"/>
              </a:ext>
            </a:extLst>
          </p:cNvPr>
          <p:cNvSpPr/>
          <p:nvPr/>
        </p:nvSpPr>
        <p:spPr>
          <a:xfrm>
            <a:off x="5811403" y="3244334"/>
            <a:ext cx="56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11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4B8A5CED-AF43-43DE-8A23-E9EA537FE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encil Colors Colored - Free vector graphic on Pixabay">
            <a:extLst>
              <a:ext uri="{FF2B5EF4-FFF2-40B4-BE49-F238E27FC236}">
                <a16:creationId xmlns:a16="http://schemas.microsoft.com/office/drawing/2014/main" id="{A75648B9-6609-44DD-A523-455A6E11C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72861"/>
            <a:ext cx="1952713" cy="108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AE78323-0774-4794-BAA7-2A9AD1867BB4}"/>
              </a:ext>
            </a:extLst>
          </p:cNvPr>
          <p:cNvGrpSpPr/>
          <p:nvPr/>
        </p:nvGrpSpPr>
        <p:grpSpPr>
          <a:xfrm>
            <a:off x="9241788" y="2082985"/>
            <a:ext cx="1445569" cy="1012765"/>
            <a:chOff x="4619969" y="612924"/>
            <a:chExt cx="2907725" cy="1012765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1772C1B-5A38-4596-959C-CB9389803B79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597D575-2F8F-4C0C-BEE1-B504CFCC600E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32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গল্প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3BEBD0-EA5E-48F9-B6F2-910904261101}"/>
              </a:ext>
            </a:extLst>
          </p:cNvPr>
          <p:cNvGrpSpPr/>
          <p:nvPr/>
        </p:nvGrpSpPr>
        <p:grpSpPr>
          <a:xfrm>
            <a:off x="9194021" y="3613666"/>
            <a:ext cx="1445569" cy="1012765"/>
            <a:chOff x="4619969" y="612924"/>
            <a:chExt cx="2907725" cy="101276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E32D409-F079-4BD2-9BCE-1A23DD3C8B4A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BFFD2FB-BB7B-4374-B3AF-2613E7EE462D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err="1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ছড়া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3875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A2498B7-85CE-47F5-B0D5-574059496232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Days of the week</a:t>
            </a:r>
          </a:p>
        </p:txBody>
      </p:sp>
      <p:pic>
        <p:nvPicPr>
          <p:cNvPr id="5" name="Picture 4" descr="1,000+ Best Free Clip Art Images, Flower, Borders &amp; More - Pixabay">
            <a:extLst>
              <a:ext uri="{FF2B5EF4-FFF2-40B4-BE49-F238E27FC236}">
                <a16:creationId xmlns:a16="http://schemas.microsoft.com/office/drawing/2014/main" id="{C46BCC15-F5A6-4230-A8A6-BC02CAF3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" t="104" r="92" b="31054"/>
          <a:stretch/>
        </p:blipFill>
        <p:spPr bwMode="auto">
          <a:xfrm>
            <a:off x="-87329" y="119993"/>
            <a:ext cx="3183995" cy="26360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933F70-1AD7-4D26-BCFD-E038540DF035}"/>
              </a:ext>
            </a:extLst>
          </p:cNvPr>
          <p:cNvSpPr txBox="1"/>
          <p:nvPr/>
        </p:nvSpPr>
        <p:spPr>
          <a:xfrm>
            <a:off x="524647" y="2052954"/>
            <a:ext cx="196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সপ্তাহে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সাত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  <a:cs typeface="Ekushey Godhuli" panose="03080603080002020207" pitchFamily="66"/>
              </a:rPr>
              <a:t>দিন</a:t>
            </a:r>
            <a:endParaRPr lang="en-US" b="1" dirty="0">
              <a:solidFill>
                <a:schemeClr val="bg1"/>
              </a:solidFill>
              <a:latin typeface="+mj-lt"/>
              <a:cs typeface="Ekushey Godhuli" panose="03080603080002020207" pitchFamily="66"/>
            </a:endParaRPr>
          </a:p>
        </p:txBody>
      </p:sp>
      <p:pic>
        <p:nvPicPr>
          <p:cNvPr id="7" name="Picture 28" descr="Daisy decorative frame vector clip art | Free SVG">
            <a:extLst>
              <a:ext uri="{FF2B5EF4-FFF2-40B4-BE49-F238E27FC236}">
                <a16:creationId xmlns:a16="http://schemas.microsoft.com/office/drawing/2014/main" id="{7D89BB9B-6579-417B-9E3C-ED221ADB8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77463" y="203569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4ADE342-453E-4236-B140-0B8E235E8D94}"/>
              </a:ext>
            </a:extLst>
          </p:cNvPr>
          <p:cNvGrpSpPr/>
          <p:nvPr/>
        </p:nvGrpSpPr>
        <p:grpSpPr>
          <a:xfrm>
            <a:off x="9368693" y="854969"/>
            <a:ext cx="1819710" cy="4785460"/>
            <a:chOff x="9186965" y="931462"/>
            <a:chExt cx="1819710" cy="478546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AA2B80F-D3BA-4CDF-84E8-A68F45B3CF3F}"/>
                </a:ext>
              </a:extLst>
            </p:cNvPr>
            <p:cNvSpPr/>
            <p:nvPr/>
          </p:nvSpPr>
          <p:spPr>
            <a:xfrm>
              <a:off x="9186965" y="931462"/>
              <a:ext cx="1778152" cy="568619"/>
            </a:xfrm>
            <a:prstGeom prst="roundRect">
              <a:avLst/>
            </a:prstGeom>
            <a:solidFill>
              <a:schemeClr val="accent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Sunday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329868F-0DA2-4212-9B99-725003B957C0}"/>
                </a:ext>
              </a:extLst>
            </p:cNvPr>
            <p:cNvSpPr/>
            <p:nvPr/>
          </p:nvSpPr>
          <p:spPr>
            <a:xfrm>
              <a:off x="9228521" y="1629949"/>
              <a:ext cx="1736595" cy="568619"/>
            </a:xfrm>
            <a:prstGeom prst="roundRect">
              <a:avLst/>
            </a:prstGeom>
            <a:solidFill>
              <a:srgbClr val="C9F1FF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Monday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85AABED-96D7-4485-AE3E-885E57F53777}"/>
                </a:ext>
              </a:extLst>
            </p:cNvPr>
            <p:cNvSpPr/>
            <p:nvPr/>
          </p:nvSpPr>
          <p:spPr>
            <a:xfrm>
              <a:off x="9228521" y="2297952"/>
              <a:ext cx="1736595" cy="568619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Tuesday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6C4348A-BFBF-4CFB-8577-B11BDB458A99}"/>
                </a:ext>
              </a:extLst>
            </p:cNvPr>
            <p:cNvSpPr/>
            <p:nvPr/>
          </p:nvSpPr>
          <p:spPr>
            <a:xfrm>
              <a:off x="9228521" y="2972786"/>
              <a:ext cx="1736595" cy="568619"/>
            </a:xfrm>
            <a:prstGeom prst="roundRect">
              <a:avLst/>
            </a:prstGeom>
            <a:solidFill>
              <a:srgbClr val="92D05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</a:rPr>
                <a:t>Wednesday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6AD2839-A055-40CE-ABCC-5C85BF3BCB35}"/>
                </a:ext>
              </a:extLst>
            </p:cNvPr>
            <p:cNvSpPr/>
            <p:nvPr/>
          </p:nvSpPr>
          <p:spPr>
            <a:xfrm>
              <a:off x="9228521" y="3714716"/>
              <a:ext cx="1778153" cy="568619"/>
            </a:xfrm>
            <a:prstGeom prst="roundRect">
              <a:avLst/>
            </a:prstGeom>
            <a:solidFill>
              <a:srgbClr val="FFC0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Thursday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78A9E25-E9EF-40CF-9C96-78AE3F4AFD43}"/>
                </a:ext>
              </a:extLst>
            </p:cNvPr>
            <p:cNvSpPr/>
            <p:nvPr/>
          </p:nvSpPr>
          <p:spPr>
            <a:xfrm>
              <a:off x="9228521" y="4427272"/>
              <a:ext cx="1778153" cy="568619"/>
            </a:xfrm>
            <a:prstGeom prst="roundRect">
              <a:avLst/>
            </a:prstGeom>
            <a:solidFill>
              <a:srgbClr val="C8A5E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Friday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846ABC4-FAAF-4C4B-8EAA-33198E0532D4}"/>
                </a:ext>
              </a:extLst>
            </p:cNvPr>
            <p:cNvSpPr/>
            <p:nvPr/>
          </p:nvSpPr>
          <p:spPr>
            <a:xfrm>
              <a:off x="9228525" y="5148303"/>
              <a:ext cx="1778150" cy="568619"/>
            </a:xfrm>
            <a:prstGeom prst="roundRect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Saturday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CE86FC7-149B-4CB6-B004-47FDD1F216B9}"/>
              </a:ext>
            </a:extLst>
          </p:cNvPr>
          <p:cNvGrpSpPr/>
          <p:nvPr/>
        </p:nvGrpSpPr>
        <p:grpSpPr>
          <a:xfrm>
            <a:off x="4125595" y="5432613"/>
            <a:ext cx="1413862" cy="967855"/>
            <a:chOff x="5245269" y="5438833"/>
            <a:chExt cx="1413862" cy="96785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4BD28D-0A2A-462E-948C-D80E502C7295}"/>
                </a:ext>
              </a:extLst>
            </p:cNvPr>
            <p:cNvSpPr/>
            <p:nvPr/>
          </p:nvSpPr>
          <p:spPr>
            <a:xfrm>
              <a:off x="5245269" y="5438833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C3F167D-4A6E-41B2-9752-FA593C4CFFB8}"/>
                </a:ext>
              </a:extLst>
            </p:cNvPr>
            <p:cNvSpPr/>
            <p:nvPr/>
          </p:nvSpPr>
          <p:spPr>
            <a:xfrm rot="19888654">
              <a:off x="5640081" y="5617476"/>
              <a:ext cx="484094" cy="46104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A334508-358E-4286-9904-A6DC6A88954C}"/>
              </a:ext>
            </a:extLst>
          </p:cNvPr>
          <p:cNvGrpSpPr/>
          <p:nvPr/>
        </p:nvGrpSpPr>
        <p:grpSpPr>
          <a:xfrm>
            <a:off x="6716395" y="5432612"/>
            <a:ext cx="1413862" cy="967855"/>
            <a:chOff x="6716395" y="5432612"/>
            <a:chExt cx="1413862" cy="96785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E3D674D-D92C-4EE2-8202-8A33868D2578}"/>
                </a:ext>
              </a:extLst>
            </p:cNvPr>
            <p:cNvSpPr/>
            <p:nvPr/>
          </p:nvSpPr>
          <p:spPr>
            <a:xfrm>
              <a:off x="6716395" y="543261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C89B212-D338-46D0-ACDD-1B202D8A5AFB}"/>
                </a:ext>
              </a:extLst>
            </p:cNvPr>
            <p:cNvSpPr/>
            <p:nvPr/>
          </p:nvSpPr>
          <p:spPr>
            <a:xfrm>
              <a:off x="7246044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DD2564-5CE6-4173-90F2-A7F8B52694DC}"/>
                </a:ext>
              </a:extLst>
            </p:cNvPr>
            <p:cNvSpPr/>
            <p:nvPr/>
          </p:nvSpPr>
          <p:spPr>
            <a:xfrm>
              <a:off x="7423326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5890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A2498B7-85CE-47F5-B0D5-574059496232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সপ্তাহে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সাত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দিন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5" name="Picture 4" descr="1,000+ Best Free Clip Art Images, Flower, Borders &amp; More - Pixabay">
            <a:extLst>
              <a:ext uri="{FF2B5EF4-FFF2-40B4-BE49-F238E27FC236}">
                <a16:creationId xmlns:a16="http://schemas.microsoft.com/office/drawing/2014/main" id="{C46BCC15-F5A6-4230-A8A6-BC02CAF3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" t="104" r="92" b="31054"/>
          <a:stretch/>
        </p:blipFill>
        <p:spPr bwMode="auto">
          <a:xfrm>
            <a:off x="-87329" y="119993"/>
            <a:ext cx="3183995" cy="26360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933F70-1AD7-4D26-BCFD-E038540DF035}"/>
              </a:ext>
            </a:extLst>
          </p:cNvPr>
          <p:cNvSpPr txBox="1"/>
          <p:nvPr/>
        </p:nvSpPr>
        <p:spPr>
          <a:xfrm>
            <a:off x="524647" y="2052954"/>
            <a:ext cx="196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সপ্তাহে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সাত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  <a:cs typeface="Ekushey Godhuli" panose="03080603080002020207" pitchFamily="66"/>
              </a:rPr>
              <a:t>দিন</a:t>
            </a:r>
            <a:endParaRPr lang="en-US" b="1" dirty="0">
              <a:solidFill>
                <a:schemeClr val="bg1"/>
              </a:solidFill>
              <a:latin typeface="+mj-lt"/>
              <a:cs typeface="Ekushey Godhuli" panose="03080603080002020207" pitchFamily="66"/>
            </a:endParaRPr>
          </a:p>
        </p:txBody>
      </p:sp>
      <p:pic>
        <p:nvPicPr>
          <p:cNvPr id="7" name="Picture 28" descr="Daisy decorative frame vector clip art | Free SVG">
            <a:extLst>
              <a:ext uri="{FF2B5EF4-FFF2-40B4-BE49-F238E27FC236}">
                <a16:creationId xmlns:a16="http://schemas.microsoft.com/office/drawing/2014/main" id="{7D89BB9B-6579-417B-9E3C-ED221ADB8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77463" y="203569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4ADE342-453E-4236-B140-0B8E235E8D94}"/>
              </a:ext>
            </a:extLst>
          </p:cNvPr>
          <p:cNvGrpSpPr/>
          <p:nvPr/>
        </p:nvGrpSpPr>
        <p:grpSpPr>
          <a:xfrm>
            <a:off x="9368693" y="854969"/>
            <a:ext cx="1819710" cy="4785460"/>
            <a:chOff x="9186965" y="931462"/>
            <a:chExt cx="1819710" cy="478546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AA2B80F-D3BA-4CDF-84E8-A68F45B3CF3F}"/>
                </a:ext>
              </a:extLst>
            </p:cNvPr>
            <p:cNvSpPr/>
            <p:nvPr/>
          </p:nvSpPr>
          <p:spPr>
            <a:xfrm>
              <a:off x="9186965" y="931462"/>
              <a:ext cx="1778152" cy="568619"/>
            </a:xfrm>
            <a:prstGeom prst="roundRect">
              <a:avLst/>
            </a:prstGeom>
            <a:solidFill>
              <a:schemeClr val="accent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Sunday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329868F-0DA2-4212-9B99-725003B957C0}"/>
                </a:ext>
              </a:extLst>
            </p:cNvPr>
            <p:cNvSpPr/>
            <p:nvPr/>
          </p:nvSpPr>
          <p:spPr>
            <a:xfrm>
              <a:off x="9228521" y="1629949"/>
              <a:ext cx="1736595" cy="568619"/>
            </a:xfrm>
            <a:prstGeom prst="roundRect">
              <a:avLst/>
            </a:prstGeom>
            <a:solidFill>
              <a:srgbClr val="C9F1FF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Monday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85AABED-96D7-4485-AE3E-885E57F53777}"/>
                </a:ext>
              </a:extLst>
            </p:cNvPr>
            <p:cNvSpPr/>
            <p:nvPr/>
          </p:nvSpPr>
          <p:spPr>
            <a:xfrm>
              <a:off x="9228521" y="2297952"/>
              <a:ext cx="1736595" cy="568619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Tuesday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6C4348A-BFBF-4CFB-8577-B11BDB458A99}"/>
                </a:ext>
              </a:extLst>
            </p:cNvPr>
            <p:cNvSpPr/>
            <p:nvPr/>
          </p:nvSpPr>
          <p:spPr>
            <a:xfrm>
              <a:off x="9228521" y="2972786"/>
              <a:ext cx="1736595" cy="568619"/>
            </a:xfrm>
            <a:prstGeom prst="roundRect">
              <a:avLst/>
            </a:prstGeom>
            <a:solidFill>
              <a:srgbClr val="92D05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</a:rPr>
                <a:t>Wednesday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6AD2839-A055-40CE-ABCC-5C85BF3BCB35}"/>
                </a:ext>
              </a:extLst>
            </p:cNvPr>
            <p:cNvSpPr/>
            <p:nvPr/>
          </p:nvSpPr>
          <p:spPr>
            <a:xfrm>
              <a:off x="9228521" y="3714716"/>
              <a:ext cx="1778153" cy="568619"/>
            </a:xfrm>
            <a:prstGeom prst="roundRect">
              <a:avLst/>
            </a:prstGeom>
            <a:solidFill>
              <a:srgbClr val="FFC0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Thursday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78A9E25-E9EF-40CF-9C96-78AE3F4AFD43}"/>
                </a:ext>
              </a:extLst>
            </p:cNvPr>
            <p:cNvSpPr/>
            <p:nvPr/>
          </p:nvSpPr>
          <p:spPr>
            <a:xfrm>
              <a:off x="9228521" y="4427272"/>
              <a:ext cx="1778153" cy="568619"/>
            </a:xfrm>
            <a:prstGeom prst="roundRect">
              <a:avLst/>
            </a:prstGeom>
            <a:solidFill>
              <a:srgbClr val="C8A5E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Friday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846ABC4-FAAF-4C4B-8EAA-33198E0532D4}"/>
                </a:ext>
              </a:extLst>
            </p:cNvPr>
            <p:cNvSpPr/>
            <p:nvPr/>
          </p:nvSpPr>
          <p:spPr>
            <a:xfrm>
              <a:off x="9228525" y="5148303"/>
              <a:ext cx="1778150" cy="568619"/>
            </a:xfrm>
            <a:prstGeom prst="roundRect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Saturday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CE86FC7-149B-4CB6-B004-47FDD1F216B9}"/>
              </a:ext>
            </a:extLst>
          </p:cNvPr>
          <p:cNvGrpSpPr/>
          <p:nvPr/>
        </p:nvGrpSpPr>
        <p:grpSpPr>
          <a:xfrm>
            <a:off x="4125595" y="5432613"/>
            <a:ext cx="1413862" cy="967855"/>
            <a:chOff x="5245269" y="5438833"/>
            <a:chExt cx="1413862" cy="96785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4BD28D-0A2A-462E-948C-D80E502C7295}"/>
                </a:ext>
              </a:extLst>
            </p:cNvPr>
            <p:cNvSpPr/>
            <p:nvPr/>
          </p:nvSpPr>
          <p:spPr>
            <a:xfrm>
              <a:off x="5245269" y="5438833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C3F167D-4A6E-41B2-9752-FA593C4CFFB8}"/>
                </a:ext>
              </a:extLst>
            </p:cNvPr>
            <p:cNvSpPr/>
            <p:nvPr/>
          </p:nvSpPr>
          <p:spPr>
            <a:xfrm rot="19888654">
              <a:off x="5640081" y="5617476"/>
              <a:ext cx="484094" cy="46104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A334508-358E-4286-9904-A6DC6A88954C}"/>
              </a:ext>
            </a:extLst>
          </p:cNvPr>
          <p:cNvGrpSpPr/>
          <p:nvPr/>
        </p:nvGrpSpPr>
        <p:grpSpPr>
          <a:xfrm>
            <a:off x="6716395" y="5432612"/>
            <a:ext cx="1413862" cy="967855"/>
            <a:chOff x="6716395" y="5432612"/>
            <a:chExt cx="1413862" cy="96785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E3D674D-D92C-4EE2-8202-8A33868D2578}"/>
                </a:ext>
              </a:extLst>
            </p:cNvPr>
            <p:cNvSpPr/>
            <p:nvPr/>
          </p:nvSpPr>
          <p:spPr>
            <a:xfrm>
              <a:off x="6716395" y="543261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C89B212-D338-46D0-ACDD-1B202D8A5AFB}"/>
                </a:ext>
              </a:extLst>
            </p:cNvPr>
            <p:cNvSpPr/>
            <p:nvPr/>
          </p:nvSpPr>
          <p:spPr>
            <a:xfrm>
              <a:off x="7246044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DD2564-5CE6-4173-90F2-A7F8B52694DC}"/>
                </a:ext>
              </a:extLst>
            </p:cNvPr>
            <p:cNvSpPr/>
            <p:nvPr/>
          </p:nvSpPr>
          <p:spPr>
            <a:xfrm>
              <a:off x="7423326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24727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71B738E8-2D08-44C0-B9C5-6F53D4C13DD8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Nature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39217C3A-EFE7-45A0-B55B-69F1F7CCB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7" y="391887"/>
            <a:ext cx="2584495" cy="251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Daisy decorative frame vector clip art | Free SVG">
            <a:extLst>
              <a:ext uri="{FF2B5EF4-FFF2-40B4-BE49-F238E27FC236}">
                <a16:creationId xmlns:a16="http://schemas.microsoft.com/office/drawing/2014/main" id="{1F8A8BE6-F216-4C88-9D96-23704780E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01863" y="391887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C3DD0C9-415B-4DF7-B675-4BD6F1591E2A}"/>
              </a:ext>
            </a:extLst>
          </p:cNvPr>
          <p:cNvSpPr/>
          <p:nvPr/>
        </p:nvSpPr>
        <p:spPr>
          <a:xfrm>
            <a:off x="9480169" y="536038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33689-9E03-4A82-A9C3-7A4614584196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4BCE03-60DE-46DE-9E55-692F7A58B04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621B0BA1-13E3-4FF8-BBD0-AE3BF54AA65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C752C5-83B6-4944-9920-19302409632F}"/>
              </a:ext>
            </a:extLst>
          </p:cNvPr>
          <p:cNvGrpSpPr/>
          <p:nvPr/>
        </p:nvGrpSpPr>
        <p:grpSpPr>
          <a:xfrm>
            <a:off x="2842712" y="2612737"/>
            <a:ext cx="1049783" cy="967855"/>
            <a:chOff x="5097563" y="5420371"/>
            <a:chExt cx="1413862" cy="96785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D74499-A7C2-41AC-8218-0325F4513AF8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BF10743A-9359-407C-9B53-85F566F13745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8239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71B738E8-2D08-44C0-B9C5-6F53D4C13DD8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প্রকৃতি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39217C3A-EFE7-45A0-B55B-69F1F7CCB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7" y="391887"/>
            <a:ext cx="2584495" cy="251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Daisy decorative frame vector clip art | Free SVG">
            <a:extLst>
              <a:ext uri="{FF2B5EF4-FFF2-40B4-BE49-F238E27FC236}">
                <a16:creationId xmlns:a16="http://schemas.microsoft.com/office/drawing/2014/main" id="{1F8A8BE6-F216-4C88-9D96-23704780E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01863" y="391887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C3DD0C9-415B-4DF7-B675-4BD6F1591E2A}"/>
              </a:ext>
            </a:extLst>
          </p:cNvPr>
          <p:cNvSpPr/>
          <p:nvPr/>
        </p:nvSpPr>
        <p:spPr>
          <a:xfrm>
            <a:off x="9480169" y="536038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33689-9E03-4A82-A9C3-7A4614584196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4BCE03-60DE-46DE-9E55-692F7A58B04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621B0BA1-13E3-4FF8-BBD0-AE3BF54AA65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C752C5-83B6-4944-9920-19302409632F}"/>
              </a:ext>
            </a:extLst>
          </p:cNvPr>
          <p:cNvGrpSpPr/>
          <p:nvPr/>
        </p:nvGrpSpPr>
        <p:grpSpPr>
          <a:xfrm>
            <a:off x="2842712" y="2612737"/>
            <a:ext cx="1049783" cy="967855"/>
            <a:chOff x="5097563" y="5420371"/>
            <a:chExt cx="1413862" cy="96785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D74499-A7C2-41AC-8218-0325F4513AF8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BF10743A-9359-407C-9B53-85F566F13745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4829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97088" y="333051"/>
            <a:ext cx="2300331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Things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In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common 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185F093-E1AA-4200-BA58-F20FC34BAB33}"/>
              </a:ext>
            </a:extLst>
          </p:cNvPr>
          <p:cNvSpPr/>
          <p:nvPr/>
        </p:nvSpPr>
        <p:spPr>
          <a:xfrm>
            <a:off x="3619180" y="0"/>
            <a:ext cx="153681" cy="14599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8" descr="Daisy decorative frame vector clip art | Free SVG">
            <a:extLst>
              <a:ext uri="{FF2B5EF4-FFF2-40B4-BE49-F238E27FC236}">
                <a16:creationId xmlns:a16="http://schemas.microsoft.com/office/drawing/2014/main" id="{35E28D85-8FAA-47AC-884C-A2C832A1B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633661" y="278369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ADECAAE-C5E2-40B4-B9B0-B1FF122A38BD}"/>
              </a:ext>
            </a:extLst>
          </p:cNvPr>
          <p:cNvGrpSpPr/>
          <p:nvPr/>
        </p:nvGrpSpPr>
        <p:grpSpPr>
          <a:xfrm>
            <a:off x="8162172" y="5492353"/>
            <a:ext cx="1049783" cy="967855"/>
            <a:chOff x="4959131" y="5438832"/>
            <a:chExt cx="1413862" cy="96785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BAE9C66-6643-4B79-8954-46D68908BC12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93A0627D-AB1D-4C71-AA8B-96DE6556D372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B79BBD-D4E7-4B43-B86E-87B1AD715835}"/>
              </a:ext>
            </a:extLst>
          </p:cNvPr>
          <p:cNvGrpSpPr/>
          <p:nvPr/>
        </p:nvGrpSpPr>
        <p:grpSpPr>
          <a:xfrm>
            <a:off x="2455155" y="5492355"/>
            <a:ext cx="1049783" cy="967855"/>
            <a:chOff x="5097563" y="5420371"/>
            <a:chExt cx="1413862" cy="96785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D3AD73-01E4-4DDA-B10A-EA308727F335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D9F54E3-6667-4C51-8095-2C0840599A59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4" descr="House Clip Art - Free vector graphic on Pixabay">
            <a:extLst>
              <a:ext uri="{FF2B5EF4-FFF2-40B4-BE49-F238E27FC236}">
                <a16:creationId xmlns:a16="http://schemas.microsoft.com/office/drawing/2014/main" id="{58050F6B-A7BC-4BB7-BB50-2B7F77D43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55" y="2504461"/>
            <a:ext cx="1894028" cy="245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12BDA1-297C-4FD6-B360-FA0E7AD23CF2}"/>
              </a:ext>
            </a:extLst>
          </p:cNvPr>
          <p:cNvSpPr/>
          <p:nvPr/>
        </p:nvSpPr>
        <p:spPr>
          <a:xfrm>
            <a:off x="8238395" y="1841931"/>
            <a:ext cx="3696939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 Things in everyday use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2A874C-2D8D-4953-8E7E-BF03990A83B0}"/>
              </a:ext>
            </a:extLst>
          </p:cNvPr>
          <p:cNvSpPr/>
          <p:nvPr/>
        </p:nvSpPr>
        <p:spPr>
          <a:xfrm>
            <a:off x="8257854" y="2845483"/>
            <a:ext cx="2845738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Things in a room</a:t>
            </a:r>
          </a:p>
        </p:txBody>
      </p:sp>
      <p:pic>
        <p:nvPicPr>
          <p:cNvPr id="20" name="Picture 12" descr="Baby boy hanging on a clothesline | Free SVG">
            <a:extLst>
              <a:ext uri="{FF2B5EF4-FFF2-40B4-BE49-F238E27FC236}">
                <a16:creationId xmlns:a16="http://schemas.microsoft.com/office/drawing/2014/main" id="{9843FF74-256F-4BE5-8077-49985073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5830">
            <a:off x="9168845" y="630927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Pink Royal Chair Seat Vector Clipart image - Free stock photo ...">
            <a:extLst>
              <a:ext uri="{FF2B5EF4-FFF2-40B4-BE49-F238E27FC236}">
                <a16:creationId xmlns:a16="http://schemas.microsoft.com/office/drawing/2014/main" id="{D3F93FC2-0A90-45EA-BF9A-B844B1401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80" y="2478893"/>
            <a:ext cx="1049015" cy="115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793830-A31F-484F-BC5B-03D8EC253F00}"/>
              </a:ext>
            </a:extLst>
          </p:cNvPr>
          <p:cNvSpPr/>
          <p:nvPr/>
        </p:nvSpPr>
        <p:spPr>
          <a:xfrm>
            <a:off x="8257854" y="3836968"/>
            <a:ext cx="3407382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Things outside house</a:t>
            </a:r>
          </a:p>
        </p:txBody>
      </p:sp>
      <p:pic>
        <p:nvPicPr>
          <p:cNvPr id="23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89B17231-1A92-419F-AB13-FEC34AB75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80" y="4246619"/>
            <a:ext cx="942667" cy="47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095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C1C1A2A0-80F8-49F9-A8AE-1260E8733FB2}"/>
              </a:ext>
            </a:extLst>
          </p:cNvPr>
          <p:cNvSpPr/>
          <p:nvPr/>
        </p:nvSpPr>
        <p:spPr>
          <a:xfrm>
            <a:off x="3764348" y="238446"/>
            <a:ext cx="4552908" cy="1697221"/>
          </a:xfrm>
          <a:prstGeom prst="horizontalScroll">
            <a:avLst/>
          </a:prstGeom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 </a:t>
            </a:r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Lesson</a:t>
            </a:r>
          </a:p>
        </p:txBody>
      </p:sp>
      <p:pic>
        <p:nvPicPr>
          <p:cNvPr id="1026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C0BAD164-8FBE-44CB-8EFC-D445B1D8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254" y="710769"/>
            <a:ext cx="1262743" cy="71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A3BD5984-78E4-48B5-A7F7-99559CD1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136" y="369042"/>
            <a:ext cx="677541" cy="9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3380976" y="1978458"/>
            <a:ext cx="1842286" cy="1297276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Reading</a:t>
            </a:r>
          </a:p>
        </p:txBody>
      </p:sp>
      <p:sp>
        <p:nvSpPr>
          <p:cNvPr id="21" name="Scroll: Horizontal 20">
            <a:extLst>
              <a:ext uri="{FF2B5EF4-FFF2-40B4-BE49-F238E27FC236}">
                <a16:creationId xmlns:a16="http://schemas.microsoft.com/office/drawing/2014/main" id="{080B5F91-81C6-49ED-9EE4-E277FF6234D7}"/>
              </a:ext>
            </a:extLst>
          </p:cNvPr>
          <p:cNvSpPr/>
          <p:nvPr/>
        </p:nvSpPr>
        <p:spPr>
          <a:xfrm>
            <a:off x="6968740" y="1935668"/>
            <a:ext cx="1907781" cy="13004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Writing</a:t>
            </a: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591" y="2220035"/>
            <a:ext cx="1669145" cy="133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photo Writing School Pencil Jumping Author Happy Learn - Max Pixel">
            <a:extLst>
              <a:ext uri="{FF2B5EF4-FFF2-40B4-BE49-F238E27FC236}">
                <a16:creationId xmlns:a16="http://schemas.microsoft.com/office/drawing/2014/main" id="{0136D857-AF4C-4F58-8F40-891796E18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953" y="1358094"/>
            <a:ext cx="1298903" cy="203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croll: Horizontal 13">
            <a:extLst>
              <a:ext uri="{FF2B5EF4-FFF2-40B4-BE49-F238E27FC236}">
                <a16:creationId xmlns:a16="http://schemas.microsoft.com/office/drawing/2014/main" id="{8315685D-ADF3-4FE0-992A-7CA652C05922}"/>
              </a:ext>
            </a:extLst>
          </p:cNvPr>
          <p:cNvSpPr/>
          <p:nvPr/>
        </p:nvSpPr>
        <p:spPr>
          <a:xfrm>
            <a:off x="5236997" y="4558911"/>
            <a:ext cx="2432765" cy="1332355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sz="2400" b="1" dirty="0">
                <a:solidFill>
                  <a:schemeClr val="bg1"/>
                </a:solidFill>
              </a:rPr>
              <a:t>Pronunciation</a:t>
            </a:r>
          </a:p>
        </p:txBody>
      </p:sp>
      <p:pic>
        <p:nvPicPr>
          <p:cNvPr id="4" name="Picture 2" descr="Singing bird mascot image | Free SVG">
            <a:extLst>
              <a:ext uri="{FF2B5EF4-FFF2-40B4-BE49-F238E27FC236}">
                <a16:creationId xmlns:a16="http://schemas.microsoft.com/office/drawing/2014/main" id="{EDE6A7AE-1F31-470C-B7BC-E19299055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9" r="43348" b="21728"/>
          <a:stretch/>
        </p:blipFill>
        <p:spPr bwMode="auto">
          <a:xfrm>
            <a:off x="5930629" y="3696217"/>
            <a:ext cx="1279475" cy="133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croll: Horizontal 9">
            <a:extLst>
              <a:ext uri="{FF2B5EF4-FFF2-40B4-BE49-F238E27FC236}">
                <a16:creationId xmlns:a16="http://schemas.microsoft.com/office/drawing/2014/main" id="{E104976C-3A9F-4E56-9A85-CE084AD3C74A}"/>
              </a:ext>
            </a:extLst>
          </p:cNvPr>
          <p:cNvSpPr/>
          <p:nvPr/>
        </p:nvSpPr>
        <p:spPr>
          <a:xfrm>
            <a:off x="1560292" y="3169007"/>
            <a:ext cx="1748622" cy="1463235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Grammar</a:t>
            </a:r>
          </a:p>
        </p:txBody>
      </p:sp>
      <p:pic>
        <p:nvPicPr>
          <p:cNvPr id="1030" name="Picture 6" descr="Free photo Magnifying Glass Boys Learning Observed - Max Pixel">
            <a:extLst>
              <a:ext uri="{FF2B5EF4-FFF2-40B4-BE49-F238E27FC236}">
                <a16:creationId xmlns:a16="http://schemas.microsoft.com/office/drawing/2014/main" id="{89C4F130-83E1-4E1E-89CF-F14C902D5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6534" y="3126218"/>
            <a:ext cx="1165821" cy="146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ree photo Girl Football Fun Kid Soccer Ball Playing Happy - Max Pixel">
            <a:extLst>
              <a:ext uri="{FF2B5EF4-FFF2-40B4-BE49-F238E27FC236}">
                <a16:creationId xmlns:a16="http://schemas.microsoft.com/office/drawing/2014/main" id="{D73383E1-A802-4D4B-B549-75AA92102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586" y="3872953"/>
            <a:ext cx="2000965" cy="256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pe eating banana | Free SVG">
            <a:extLst>
              <a:ext uri="{FF2B5EF4-FFF2-40B4-BE49-F238E27FC236}">
                <a16:creationId xmlns:a16="http://schemas.microsoft.com/office/drawing/2014/main" id="{3DDC2DCC-6FBC-4F29-A4E7-E2A0D7FB3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30" y="3830163"/>
            <a:ext cx="1803914" cy="172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croll: Horizontal 12">
            <a:extLst>
              <a:ext uri="{FF2B5EF4-FFF2-40B4-BE49-F238E27FC236}">
                <a16:creationId xmlns:a16="http://schemas.microsoft.com/office/drawing/2014/main" id="{9AE4200E-E4BF-48A7-BCC8-A6DDD7E07E49}"/>
              </a:ext>
            </a:extLst>
          </p:cNvPr>
          <p:cNvSpPr/>
          <p:nvPr/>
        </p:nvSpPr>
        <p:spPr>
          <a:xfrm>
            <a:off x="9227852" y="3282668"/>
            <a:ext cx="1934535" cy="1496660"/>
          </a:xfrm>
          <a:prstGeom prst="horizontalScroll">
            <a:avLst>
              <a:gd name="adj" fmla="val 11987"/>
            </a:avLst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7000" sy="107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sz="2400" b="1" dirty="0">
                <a:solidFill>
                  <a:schemeClr val="bg1"/>
                </a:solidFill>
              </a:rPr>
              <a:t>Vocabulary</a:t>
            </a:r>
          </a:p>
        </p:txBody>
      </p:sp>
      <p:pic>
        <p:nvPicPr>
          <p:cNvPr id="1042" name="Picture 18" descr="Public Domain Clip Art Image | Illustration of a rainbow | ID:  13488732016154 | PublicDomainFiles.com">
            <a:extLst>
              <a:ext uri="{FF2B5EF4-FFF2-40B4-BE49-F238E27FC236}">
                <a16:creationId xmlns:a16="http://schemas.microsoft.com/office/drawing/2014/main" id="{8057ADF0-7FB8-4045-A1AF-1B689B1F0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853" y="2712763"/>
            <a:ext cx="2162085" cy="121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arm Piggy Field - Free vector graphic on Pixabay">
            <a:extLst>
              <a:ext uri="{FF2B5EF4-FFF2-40B4-BE49-F238E27FC236}">
                <a16:creationId xmlns:a16="http://schemas.microsoft.com/office/drawing/2014/main" id="{59AF3180-E976-437C-AC29-F4AC6D45C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867" y="4336815"/>
            <a:ext cx="1772328" cy="116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Gray Bull Horns - Free vector graphic on Pixabay">
            <a:extLst>
              <a:ext uri="{FF2B5EF4-FFF2-40B4-BE49-F238E27FC236}">
                <a16:creationId xmlns:a16="http://schemas.microsoft.com/office/drawing/2014/main" id="{B7A4BD44-2BA1-4D47-B454-A0E002430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408" y="4027965"/>
            <a:ext cx="1718654" cy="125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hicks Baby Yellow - Free vector graphic on Pixabay">
            <a:extLst>
              <a:ext uri="{FF2B5EF4-FFF2-40B4-BE49-F238E27FC236}">
                <a16:creationId xmlns:a16="http://schemas.microsoft.com/office/drawing/2014/main" id="{4A983F61-00CB-4FD6-92BB-97B7BCC40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456" y="4816865"/>
            <a:ext cx="1066877" cy="57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EF870713-5329-45D3-A332-CAD5FA9E0FA1}"/>
              </a:ext>
            </a:extLst>
          </p:cNvPr>
          <p:cNvSpPr/>
          <p:nvPr/>
        </p:nvSpPr>
        <p:spPr>
          <a:xfrm>
            <a:off x="121274" y="5983940"/>
            <a:ext cx="837979" cy="76122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6E08C7A5-A08D-4003-B359-57C5B885BFB6}"/>
              </a:ext>
            </a:extLst>
          </p:cNvPr>
          <p:cNvSpPr/>
          <p:nvPr/>
        </p:nvSpPr>
        <p:spPr>
          <a:xfrm>
            <a:off x="239929" y="6161725"/>
            <a:ext cx="510074" cy="397546"/>
          </a:xfrm>
          <a:prstGeom prst="lef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690993A-1C69-40F0-95F9-0037B439D1F5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</p:spTree>
    <p:extLst>
      <p:ext uri="{BB962C8B-B14F-4D97-AF65-F5344CB8AC3E}">
        <p14:creationId xmlns:p14="http://schemas.microsoft.com/office/powerpoint/2010/main" val="2071408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 5">
            <a:extLst>
              <a:ext uri="{FF2B5EF4-FFF2-40B4-BE49-F238E27FC236}">
                <a16:creationId xmlns:a16="http://schemas.microsoft.com/office/drawing/2014/main" id="{5185F093-E1AA-4200-BA58-F20FC34BAB33}"/>
              </a:ext>
            </a:extLst>
          </p:cNvPr>
          <p:cNvSpPr/>
          <p:nvPr/>
        </p:nvSpPr>
        <p:spPr>
          <a:xfrm>
            <a:off x="3619180" y="0"/>
            <a:ext cx="153681" cy="14599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8" descr="Daisy decorative frame vector clip art | Free SVG">
            <a:extLst>
              <a:ext uri="{FF2B5EF4-FFF2-40B4-BE49-F238E27FC236}">
                <a16:creationId xmlns:a16="http://schemas.microsoft.com/office/drawing/2014/main" id="{35E28D85-8FAA-47AC-884C-A2C832A1B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633661" y="278369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ADECAAE-C5E2-40B4-B9B0-B1FF122A38BD}"/>
              </a:ext>
            </a:extLst>
          </p:cNvPr>
          <p:cNvGrpSpPr/>
          <p:nvPr/>
        </p:nvGrpSpPr>
        <p:grpSpPr>
          <a:xfrm>
            <a:off x="8162172" y="5492353"/>
            <a:ext cx="1049783" cy="967855"/>
            <a:chOff x="4959131" y="5438832"/>
            <a:chExt cx="1413862" cy="96785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BAE9C66-6643-4B79-8954-46D68908BC12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93A0627D-AB1D-4C71-AA8B-96DE6556D372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B79BBD-D4E7-4B43-B86E-87B1AD715835}"/>
              </a:ext>
            </a:extLst>
          </p:cNvPr>
          <p:cNvGrpSpPr/>
          <p:nvPr/>
        </p:nvGrpSpPr>
        <p:grpSpPr>
          <a:xfrm>
            <a:off x="2455155" y="5492355"/>
            <a:ext cx="1049783" cy="967855"/>
            <a:chOff x="5097563" y="5420371"/>
            <a:chExt cx="1413862" cy="96785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D3AD73-01E4-4DDA-B10A-EA308727F335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D9F54E3-6667-4C51-8095-2C0840599A59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4" descr="House Clip Art - Free vector graphic on Pixabay">
            <a:extLst>
              <a:ext uri="{FF2B5EF4-FFF2-40B4-BE49-F238E27FC236}">
                <a16:creationId xmlns:a16="http://schemas.microsoft.com/office/drawing/2014/main" id="{58050F6B-A7BC-4BB7-BB50-2B7F77D43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04" y="2478893"/>
            <a:ext cx="1894028" cy="245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12BDA1-297C-4FD6-B360-FA0E7AD23CF2}"/>
              </a:ext>
            </a:extLst>
          </p:cNvPr>
          <p:cNvSpPr/>
          <p:nvPr/>
        </p:nvSpPr>
        <p:spPr>
          <a:xfrm>
            <a:off x="8238395" y="1841931"/>
            <a:ext cx="2816585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আমার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জিনিস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2A874C-2D8D-4953-8E7E-BF03990A83B0}"/>
              </a:ext>
            </a:extLst>
          </p:cNvPr>
          <p:cNvSpPr/>
          <p:nvPr/>
        </p:nvSpPr>
        <p:spPr>
          <a:xfrm>
            <a:off x="8238395" y="2839449"/>
            <a:ext cx="2845738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আমার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ঘর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0" name="Picture 12" descr="Baby boy hanging on a clothesline | Free SVG">
            <a:extLst>
              <a:ext uri="{FF2B5EF4-FFF2-40B4-BE49-F238E27FC236}">
                <a16:creationId xmlns:a16="http://schemas.microsoft.com/office/drawing/2014/main" id="{9843FF74-256F-4BE5-8077-49985073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5830">
            <a:off x="9168845" y="630927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Pink Royal Chair Seat Vector Clipart image - Free stock photo ...">
            <a:extLst>
              <a:ext uri="{FF2B5EF4-FFF2-40B4-BE49-F238E27FC236}">
                <a16:creationId xmlns:a16="http://schemas.microsoft.com/office/drawing/2014/main" id="{D3F93FC2-0A90-45EA-BF9A-B844B1401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80" y="2478893"/>
            <a:ext cx="1049015" cy="115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793830-A31F-484F-BC5B-03D8EC253F00}"/>
              </a:ext>
            </a:extLst>
          </p:cNvPr>
          <p:cNvSpPr/>
          <p:nvPr/>
        </p:nvSpPr>
        <p:spPr>
          <a:xfrm>
            <a:off x="8257854" y="3836968"/>
            <a:ext cx="2845738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ঘরের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বাইরে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3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89B17231-1A92-419F-AB13-FEC34AB75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80" y="4246619"/>
            <a:ext cx="942667" cy="47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CAF5914-E082-4828-AF26-8B8A22500943}"/>
              </a:ext>
            </a:extLst>
          </p:cNvPr>
          <p:cNvSpPr/>
          <p:nvPr/>
        </p:nvSpPr>
        <p:spPr>
          <a:xfrm>
            <a:off x="182751" y="397790"/>
            <a:ext cx="2797295" cy="2081103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আশেপাশে</a:t>
            </a:r>
          </a:p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দেখো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0300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157068" y="2087662"/>
            <a:ext cx="2024957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আ</a:t>
            </a:r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মার</a:t>
            </a:r>
            <a:endParaRPr lang="bn-I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bn-IN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জিনিস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A96B53-82CC-47C5-BF25-28328CEEDD23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12" descr="Baby boy hanging on a clothesline | Free SVG">
            <a:extLst>
              <a:ext uri="{FF2B5EF4-FFF2-40B4-BE49-F238E27FC236}">
                <a16:creationId xmlns:a16="http://schemas.microsoft.com/office/drawing/2014/main" id="{9F16C531-1882-4D52-A16B-C34C0193C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02669">
            <a:off x="-84180" y="636314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aby Child Childhood - Free vector graphic on Pixabay">
            <a:extLst>
              <a:ext uri="{FF2B5EF4-FFF2-40B4-BE49-F238E27FC236}">
                <a16:creationId xmlns:a16="http://schemas.microsoft.com/office/drawing/2014/main" id="{B19273E5-A271-4443-94EA-C6537AA8F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5" y="4203510"/>
            <a:ext cx="1122569" cy="15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ook | Free Stock Photo | Illustration of a book | # 14342">
            <a:extLst>
              <a:ext uri="{FF2B5EF4-FFF2-40B4-BE49-F238E27FC236}">
                <a16:creationId xmlns:a16="http://schemas.microsoft.com/office/drawing/2014/main" id="{18F08072-F018-475B-B987-CD69C757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28" y="5275805"/>
            <a:ext cx="1073623" cy="73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7582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157068" y="2087662"/>
            <a:ext cx="2405740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Things in everyday use</a:t>
            </a:r>
            <a:endParaRPr lang="bn-I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A96B53-82CC-47C5-BF25-28328CEEDD23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pic>
        <p:nvPicPr>
          <p:cNvPr id="4" name="Picture 12" descr="Baby boy hanging on a clothesline | Free SVG">
            <a:extLst>
              <a:ext uri="{FF2B5EF4-FFF2-40B4-BE49-F238E27FC236}">
                <a16:creationId xmlns:a16="http://schemas.microsoft.com/office/drawing/2014/main" id="{9F16C531-1882-4D52-A16B-C34C0193C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02669">
            <a:off x="-84180" y="636314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aby Child Childhood - Free vector graphic on Pixabay">
            <a:extLst>
              <a:ext uri="{FF2B5EF4-FFF2-40B4-BE49-F238E27FC236}">
                <a16:creationId xmlns:a16="http://schemas.microsoft.com/office/drawing/2014/main" id="{B19273E5-A271-4443-94EA-C6537AA8F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5" y="4203510"/>
            <a:ext cx="1122569" cy="15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ook | Free Stock Photo | Illustration of a book | # 14342">
            <a:extLst>
              <a:ext uri="{FF2B5EF4-FFF2-40B4-BE49-F238E27FC236}">
                <a16:creationId xmlns:a16="http://schemas.microsoft.com/office/drawing/2014/main" id="{18F08072-F018-475B-B987-CD69C757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28" y="5275805"/>
            <a:ext cx="1073623" cy="73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412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nk Royal Chair Seat Vector Clipart image - Free stock photo ...">
            <a:extLst>
              <a:ext uri="{FF2B5EF4-FFF2-40B4-BE49-F238E27FC236}">
                <a16:creationId xmlns:a16="http://schemas.microsoft.com/office/drawing/2014/main" id="{F91D86AD-227E-4F85-82D5-561B8A227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56" y="3096666"/>
            <a:ext cx="2272404" cy="249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246156" y="1078661"/>
            <a:ext cx="1964781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আ</a:t>
            </a:r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মার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ঘর</a:t>
            </a:r>
            <a:endParaRPr lang="bn-I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A96B53-82CC-47C5-BF25-28328CEEDD23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1468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9AC9F988-60C4-4DAD-BD9E-7096CF81D39A}"/>
              </a:ext>
            </a:extLst>
          </p:cNvPr>
          <p:cNvSpPr/>
          <p:nvPr/>
        </p:nvSpPr>
        <p:spPr>
          <a:xfrm>
            <a:off x="319925" y="89294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Things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In a Room</a:t>
            </a:r>
          </a:p>
        </p:txBody>
      </p:sp>
      <p:pic>
        <p:nvPicPr>
          <p:cNvPr id="2050" name="Picture 2" descr="Pink Royal Chair Seat Vector Clipart image - Free stock photo ...">
            <a:extLst>
              <a:ext uri="{FF2B5EF4-FFF2-40B4-BE49-F238E27FC236}">
                <a16:creationId xmlns:a16="http://schemas.microsoft.com/office/drawing/2014/main" id="{F91D86AD-227E-4F85-82D5-561B8A227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56" y="3096666"/>
            <a:ext cx="2272404" cy="249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B70B55-67F6-4DA3-8850-AB5B5B9D2C01}"/>
              </a:ext>
            </a:extLst>
          </p:cNvPr>
          <p:cNvSpPr/>
          <p:nvPr/>
        </p:nvSpPr>
        <p:spPr>
          <a:xfrm>
            <a:off x="9393084" y="493438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Game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44603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9AC9F988-60C4-4DAD-BD9E-7096CF81D39A}"/>
              </a:ext>
            </a:extLst>
          </p:cNvPr>
          <p:cNvSpPr/>
          <p:nvPr/>
        </p:nvSpPr>
        <p:spPr>
          <a:xfrm>
            <a:off x="319925" y="892948"/>
            <a:ext cx="205478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Things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Outside house</a:t>
            </a:r>
          </a:p>
        </p:txBody>
      </p:sp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B70B55-67F6-4DA3-8850-AB5B5B9D2C01}"/>
              </a:ext>
            </a:extLst>
          </p:cNvPr>
          <p:cNvSpPr/>
          <p:nvPr/>
        </p:nvSpPr>
        <p:spPr>
          <a:xfrm>
            <a:off x="9393084" y="493438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Game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0076B7DE-A31A-40B9-94C3-126175CF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5" y="2853584"/>
            <a:ext cx="2393658" cy="11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262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246156" y="1078661"/>
            <a:ext cx="1964781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ঘরের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বাইরে</a:t>
            </a:r>
            <a:endParaRPr lang="bn-I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A96B53-82CC-47C5-BF25-28328CEEDD23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3862C006-A1F1-4EF3-94D8-3E0D861C0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5" y="2853584"/>
            <a:ext cx="2393658" cy="11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207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Food</a:t>
            </a:r>
          </a:p>
        </p:txBody>
      </p:sp>
      <p:pic>
        <p:nvPicPr>
          <p:cNvPr id="3" name="Picture 20" descr="Public Domain Clip Art Image | Fast Food, Lunch-Dinner, Chicken Burger |  ID: 13529345425953 | PublicDomainFiles.com">
            <a:extLst>
              <a:ext uri="{FF2B5EF4-FFF2-40B4-BE49-F238E27FC236}">
                <a16:creationId xmlns:a16="http://schemas.microsoft.com/office/drawing/2014/main" id="{7288973C-04B2-4DC3-A44B-E29C66BA4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1" y="517534"/>
            <a:ext cx="2648127" cy="229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65FB2FEF-3067-42FF-9268-18BA3A03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66992" y="520962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1519A42-EBAB-40A2-8211-165CA76CA0D5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ECCBB3A-0A66-4578-A35C-599E2C92AA76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AFE45F5-A34B-41CC-9D5A-F3DD41DA7151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6F8747-4C7C-442C-A73C-93F34F27873C}"/>
              </a:ext>
            </a:extLst>
          </p:cNvPr>
          <p:cNvGrpSpPr/>
          <p:nvPr/>
        </p:nvGrpSpPr>
        <p:grpSpPr>
          <a:xfrm>
            <a:off x="2981267" y="2535188"/>
            <a:ext cx="1049783" cy="967855"/>
            <a:chOff x="5097563" y="5420371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6FD181-289F-45BD-A63A-56BC2BD0E469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E763232D-E4EC-46D9-A158-88D75218CF1B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81666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189297" y="2045554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Family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Picture 8" descr="Stick Figure Family Vector Clip Art | Free SVG">
            <a:extLst>
              <a:ext uri="{FF2B5EF4-FFF2-40B4-BE49-F238E27FC236}">
                <a16:creationId xmlns:a16="http://schemas.microsoft.com/office/drawing/2014/main" id="{D0B09306-6172-4FC3-A44B-276FD90AA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9381"/>
          <a:stretch/>
        </p:blipFill>
        <p:spPr bwMode="auto">
          <a:xfrm>
            <a:off x="407653" y="3590364"/>
            <a:ext cx="1833805" cy="17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Stick Figure Family Vector Clip Art | Free SVG">
            <a:extLst>
              <a:ext uri="{FF2B5EF4-FFF2-40B4-BE49-F238E27FC236}">
                <a16:creationId xmlns:a16="http://schemas.microsoft.com/office/drawing/2014/main" id="{765959A3-BBF7-46DC-8188-821589058D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64"/>
          <a:stretch/>
        </p:blipFill>
        <p:spPr bwMode="auto">
          <a:xfrm>
            <a:off x="683879" y="529224"/>
            <a:ext cx="1718467" cy="17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Daisy decorative frame vector clip art | Free SVG">
            <a:extLst>
              <a:ext uri="{FF2B5EF4-FFF2-40B4-BE49-F238E27FC236}">
                <a16:creationId xmlns:a16="http://schemas.microsoft.com/office/drawing/2014/main" id="{4A23923B-D03C-40B0-9033-00D9D284B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22389" y="46702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EC6F2FA-9F70-4A1B-86EB-2FC90FDE5A9F}"/>
              </a:ext>
            </a:extLst>
          </p:cNvPr>
          <p:cNvGrpSpPr/>
          <p:nvPr/>
        </p:nvGrpSpPr>
        <p:grpSpPr>
          <a:xfrm>
            <a:off x="4330778" y="5294301"/>
            <a:ext cx="1413862" cy="967855"/>
            <a:chOff x="5245269" y="5438833"/>
            <a:chExt cx="1413862" cy="96785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109AA93-982F-4D16-9DE8-C969045A554C}"/>
                </a:ext>
              </a:extLst>
            </p:cNvPr>
            <p:cNvSpPr/>
            <p:nvPr/>
          </p:nvSpPr>
          <p:spPr>
            <a:xfrm>
              <a:off x="5245269" y="5438833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7D8400B-2438-4C49-92FC-BEB218115B8D}"/>
                </a:ext>
              </a:extLst>
            </p:cNvPr>
            <p:cNvSpPr/>
            <p:nvPr/>
          </p:nvSpPr>
          <p:spPr>
            <a:xfrm rot="19888654">
              <a:off x="5640081" y="5617476"/>
              <a:ext cx="484094" cy="46104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F8D770-B855-418B-96B2-2EC0FF0DD8AD}"/>
              </a:ext>
            </a:extLst>
          </p:cNvPr>
          <p:cNvGrpSpPr/>
          <p:nvPr/>
        </p:nvGrpSpPr>
        <p:grpSpPr>
          <a:xfrm>
            <a:off x="6662606" y="5294301"/>
            <a:ext cx="1413862" cy="967855"/>
            <a:chOff x="6716395" y="5432612"/>
            <a:chExt cx="1413862" cy="96785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D1BC09-0A44-4031-9ECC-B643FA9513A5}"/>
                </a:ext>
              </a:extLst>
            </p:cNvPr>
            <p:cNvSpPr/>
            <p:nvPr/>
          </p:nvSpPr>
          <p:spPr>
            <a:xfrm>
              <a:off x="6716395" y="543261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EE8EDE9-3C8B-4DB8-B858-AE987C3F52FE}"/>
                </a:ext>
              </a:extLst>
            </p:cNvPr>
            <p:cNvSpPr/>
            <p:nvPr/>
          </p:nvSpPr>
          <p:spPr>
            <a:xfrm>
              <a:off x="7246044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8F4EF8-73A0-4C16-B42E-4F955B70CF2A}"/>
                </a:ext>
              </a:extLst>
            </p:cNvPr>
            <p:cNvSpPr/>
            <p:nvPr/>
          </p:nvSpPr>
          <p:spPr>
            <a:xfrm>
              <a:off x="7423326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06765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Body parts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Picture 6" descr="X-ray,anatomy,bone,medical,skeleton - free image from needpix.com">
            <a:extLst>
              <a:ext uri="{FF2B5EF4-FFF2-40B4-BE49-F238E27FC236}">
                <a16:creationId xmlns:a16="http://schemas.microsoft.com/office/drawing/2014/main" id="{33A2A564-820A-4904-B572-79E5D9A31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5" y="273372"/>
            <a:ext cx="1756651" cy="254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0732885E-C0DB-4313-B120-94200C5B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54552" y="371674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892C20B-2C0C-4BC3-83EB-96C46A87FB9A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F226A9-A53F-482B-9EB6-E1E499BDE15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2C92EA77-FE20-4A8B-A85D-6B856EFC04B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F324FE-861B-4823-80AE-0B92D9669F85}"/>
              </a:ext>
            </a:extLst>
          </p:cNvPr>
          <p:cNvGrpSpPr/>
          <p:nvPr/>
        </p:nvGrpSpPr>
        <p:grpSpPr>
          <a:xfrm>
            <a:off x="3004769" y="2612738"/>
            <a:ext cx="1049783" cy="967855"/>
            <a:chOff x="5097563" y="5420371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F697888-004A-473A-BDA2-D8E0443D3C30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61FF59C-0C34-417A-9D60-1BC86842BC09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2240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C1C1A2A0-80F8-49F9-A8AE-1260E8733FB2}"/>
              </a:ext>
            </a:extLst>
          </p:cNvPr>
          <p:cNvSpPr/>
          <p:nvPr/>
        </p:nvSpPr>
        <p:spPr>
          <a:xfrm>
            <a:off x="3764348" y="238446"/>
            <a:ext cx="4552908" cy="1697221"/>
          </a:xfrm>
          <a:prstGeom prst="horizontalScroll">
            <a:avLst/>
          </a:prstGeom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 </a:t>
            </a:r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পাঠ</a:t>
            </a:r>
            <a:endParaRPr lang="en-US" sz="5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026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C0BAD164-8FBE-44CB-8EFC-D445B1D8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254" y="710769"/>
            <a:ext cx="1262743" cy="71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A3BD5984-78E4-48B5-A7F7-99559CD1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136" y="369042"/>
            <a:ext cx="677541" cy="9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3380976" y="1978458"/>
            <a:ext cx="1842286" cy="1297276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পড়া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21" name="Scroll: Horizontal 20">
            <a:extLst>
              <a:ext uri="{FF2B5EF4-FFF2-40B4-BE49-F238E27FC236}">
                <a16:creationId xmlns:a16="http://schemas.microsoft.com/office/drawing/2014/main" id="{080B5F91-81C6-49ED-9EE4-E277FF6234D7}"/>
              </a:ext>
            </a:extLst>
          </p:cNvPr>
          <p:cNvSpPr/>
          <p:nvPr/>
        </p:nvSpPr>
        <p:spPr>
          <a:xfrm>
            <a:off x="6968740" y="1935668"/>
            <a:ext cx="1907781" cy="13004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লেখা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90" y="2463774"/>
            <a:ext cx="1669145" cy="133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photo Writing School Pencil Jumping Author Happy Learn - Max Pixel">
            <a:extLst>
              <a:ext uri="{FF2B5EF4-FFF2-40B4-BE49-F238E27FC236}">
                <a16:creationId xmlns:a16="http://schemas.microsoft.com/office/drawing/2014/main" id="{0136D857-AF4C-4F58-8F40-891796E18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953" y="1358094"/>
            <a:ext cx="1298903" cy="203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croll: Horizontal 13">
            <a:extLst>
              <a:ext uri="{FF2B5EF4-FFF2-40B4-BE49-F238E27FC236}">
                <a16:creationId xmlns:a16="http://schemas.microsoft.com/office/drawing/2014/main" id="{8315685D-ADF3-4FE0-992A-7CA652C05922}"/>
              </a:ext>
            </a:extLst>
          </p:cNvPr>
          <p:cNvSpPr/>
          <p:nvPr/>
        </p:nvSpPr>
        <p:spPr>
          <a:xfrm>
            <a:off x="5256927" y="4622214"/>
            <a:ext cx="2432765" cy="1332355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উচ্চারণ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4" name="Picture 2" descr="Singing bird mascot image | Free SVG">
            <a:extLst>
              <a:ext uri="{FF2B5EF4-FFF2-40B4-BE49-F238E27FC236}">
                <a16:creationId xmlns:a16="http://schemas.microsoft.com/office/drawing/2014/main" id="{EDE6A7AE-1F31-470C-B7BC-E19299055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9" r="43348" b="21728"/>
          <a:stretch/>
        </p:blipFill>
        <p:spPr bwMode="auto">
          <a:xfrm>
            <a:off x="6420342" y="3796129"/>
            <a:ext cx="1279475" cy="133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croll: Horizontal 9">
            <a:extLst>
              <a:ext uri="{FF2B5EF4-FFF2-40B4-BE49-F238E27FC236}">
                <a16:creationId xmlns:a16="http://schemas.microsoft.com/office/drawing/2014/main" id="{E104976C-3A9F-4E56-9A85-CE084AD3C74A}"/>
              </a:ext>
            </a:extLst>
          </p:cNvPr>
          <p:cNvSpPr/>
          <p:nvPr/>
        </p:nvSpPr>
        <p:spPr>
          <a:xfrm>
            <a:off x="1560291" y="3169007"/>
            <a:ext cx="1748622" cy="1463235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              </a:t>
            </a:r>
          </a:p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ব্যাকরণ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030" name="Picture 6" descr="Free photo Magnifying Glass Boys Learning Observed - Max Pixel">
            <a:extLst>
              <a:ext uri="{FF2B5EF4-FFF2-40B4-BE49-F238E27FC236}">
                <a16:creationId xmlns:a16="http://schemas.microsoft.com/office/drawing/2014/main" id="{89C4F130-83E1-4E1E-89CF-F14C902D5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6533" y="3126218"/>
            <a:ext cx="1165821" cy="146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ree photo Girl Football Fun Kid Soccer Ball Playing Happy - Max Pixel">
            <a:extLst>
              <a:ext uri="{FF2B5EF4-FFF2-40B4-BE49-F238E27FC236}">
                <a16:creationId xmlns:a16="http://schemas.microsoft.com/office/drawing/2014/main" id="{D73383E1-A802-4D4B-B549-75AA92102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206" y="3936890"/>
            <a:ext cx="2000965" cy="256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pe eating banana | Free SVG">
            <a:extLst>
              <a:ext uri="{FF2B5EF4-FFF2-40B4-BE49-F238E27FC236}">
                <a16:creationId xmlns:a16="http://schemas.microsoft.com/office/drawing/2014/main" id="{3DDC2DCC-6FBC-4F29-A4E7-E2A0D7FB3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4" y="3878715"/>
            <a:ext cx="1803914" cy="172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croll: Horizontal 12">
            <a:extLst>
              <a:ext uri="{FF2B5EF4-FFF2-40B4-BE49-F238E27FC236}">
                <a16:creationId xmlns:a16="http://schemas.microsoft.com/office/drawing/2014/main" id="{9AE4200E-E4BF-48A7-BCC8-A6DDD7E07E49}"/>
              </a:ext>
            </a:extLst>
          </p:cNvPr>
          <p:cNvSpPr/>
          <p:nvPr/>
        </p:nvSpPr>
        <p:spPr>
          <a:xfrm>
            <a:off x="9227852" y="3282668"/>
            <a:ext cx="1934535" cy="1496660"/>
          </a:xfrm>
          <a:prstGeom prst="horizontalScroll">
            <a:avLst>
              <a:gd name="adj" fmla="val 11987"/>
            </a:avLst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7000" sy="107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              </a:t>
            </a:r>
            <a:endParaRPr lang="bn-IN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শব্দভান্ডার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042" name="Picture 18" descr="Public Domain Clip Art Image | Illustration of a rainbow | ID:  13488732016154 | PublicDomainFiles.com">
            <a:extLst>
              <a:ext uri="{FF2B5EF4-FFF2-40B4-BE49-F238E27FC236}">
                <a16:creationId xmlns:a16="http://schemas.microsoft.com/office/drawing/2014/main" id="{8057ADF0-7FB8-4045-A1AF-1B689B1F0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853" y="2712763"/>
            <a:ext cx="2162085" cy="121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arm Piggy Field - Free vector graphic on Pixabay">
            <a:extLst>
              <a:ext uri="{FF2B5EF4-FFF2-40B4-BE49-F238E27FC236}">
                <a16:creationId xmlns:a16="http://schemas.microsoft.com/office/drawing/2014/main" id="{59AF3180-E976-437C-AC29-F4AC6D45C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867" y="4336815"/>
            <a:ext cx="1772328" cy="116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Gray Bull Horns - Free vector graphic on Pixabay">
            <a:extLst>
              <a:ext uri="{FF2B5EF4-FFF2-40B4-BE49-F238E27FC236}">
                <a16:creationId xmlns:a16="http://schemas.microsoft.com/office/drawing/2014/main" id="{B7A4BD44-2BA1-4D47-B454-A0E002430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800" y="4111869"/>
            <a:ext cx="1718654" cy="125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hicks Baby Yellow - Free vector graphic on Pixabay">
            <a:extLst>
              <a:ext uri="{FF2B5EF4-FFF2-40B4-BE49-F238E27FC236}">
                <a16:creationId xmlns:a16="http://schemas.microsoft.com/office/drawing/2014/main" id="{4A983F61-00CB-4FD6-92BB-97B7BCC40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456" y="4816865"/>
            <a:ext cx="1066877" cy="57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EF870713-5329-45D3-A332-CAD5FA9E0FA1}"/>
              </a:ext>
            </a:extLst>
          </p:cNvPr>
          <p:cNvSpPr/>
          <p:nvPr/>
        </p:nvSpPr>
        <p:spPr>
          <a:xfrm>
            <a:off x="121274" y="5983940"/>
            <a:ext cx="837979" cy="76122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6E08C7A5-A08D-4003-B359-57C5B885BFB6}"/>
              </a:ext>
            </a:extLst>
          </p:cNvPr>
          <p:cNvSpPr/>
          <p:nvPr/>
        </p:nvSpPr>
        <p:spPr>
          <a:xfrm>
            <a:off x="239929" y="6161725"/>
            <a:ext cx="510074" cy="397546"/>
          </a:xfrm>
          <a:prstGeom prst="lef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661F0D-BA07-4556-B697-6F61BFA125A6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8004696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358345" y="2813958"/>
            <a:ext cx="1914325" cy="1503005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Time</a:t>
            </a:r>
          </a:p>
        </p:txBody>
      </p:sp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0732885E-C0DB-4313-B120-94200C5B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54552" y="371674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892C20B-2C0C-4BC3-83EB-96C46A87FB9A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F226A9-A53F-482B-9EB6-E1E499BDE15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2C92EA77-FE20-4A8B-A85D-6B856EFC04B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F324FE-861B-4823-80AE-0B92D9669F85}"/>
              </a:ext>
            </a:extLst>
          </p:cNvPr>
          <p:cNvGrpSpPr/>
          <p:nvPr/>
        </p:nvGrpSpPr>
        <p:grpSpPr>
          <a:xfrm>
            <a:off x="3004769" y="2612738"/>
            <a:ext cx="1049783" cy="967855"/>
            <a:chOff x="5097563" y="5420371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F697888-004A-473A-BDA2-D8E0443D3C30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61FF59C-0C34-417A-9D60-1BC86842BC09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8">
            <a:extLst>
              <a:ext uri="{FF2B5EF4-FFF2-40B4-BE49-F238E27FC236}">
                <a16:creationId xmlns:a16="http://schemas.microsoft.com/office/drawing/2014/main" id="{541464FB-7164-4F3E-A889-668CAC0E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1" y="371674"/>
            <a:ext cx="2474787" cy="241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528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C1C1A2A0-80F8-49F9-A8AE-1260E8733FB2}"/>
              </a:ext>
            </a:extLst>
          </p:cNvPr>
          <p:cNvSpPr/>
          <p:nvPr/>
        </p:nvSpPr>
        <p:spPr>
          <a:xfrm>
            <a:off x="3764348" y="700149"/>
            <a:ext cx="4552908" cy="1697221"/>
          </a:xfrm>
          <a:prstGeom prst="horizontalScroll">
            <a:avLst/>
          </a:prstGeom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 </a:t>
            </a:r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Lesson</a:t>
            </a:r>
          </a:p>
        </p:txBody>
      </p:sp>
      <p:pic>
        <p:nvPicPr>
          <p:cNvPr id="1026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C0BAD164-8FBE-44CB-8EFC-D445B1D8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254" y="1172472"/>
            <a:ext cx="1262743" cy="71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A3BD5984-78E4-48B5-A7F7-99559CD1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136" y="830745"/>
            <a:ext cx="677541" cy="9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409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C1C1A2A0-80F8-49F9-A8AE-1260E8733FB2}"/>
              </a:ext>
            </a:extLst>
          </p:cNvPr>
          <p:cNvSpPr/>
          <p:nvPr/>
        </p:nvSpPr>
        <p:spPr>
          <a:xfrm>
            <a:off x="3764348" y="691096"/>
            <a:ext cx="4552908" cy="1697221"/>
          </a:xfrm>
          <a:prstGeom prst="horizontalScroll">
            <a:avLst/>
          </a:prstGeom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 </a:t>
            </a:r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পাঠ</a:t>
            </a:r>
            <a:endParaRPr lang="en-US" sz="5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026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C0BAD164-8FBE-44CB-8EFC-D445B1D8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254" y="1163419"/>
            <a:ext cx="1262743" cy="71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A3BD5984-78E4-48B5-A7F7-99559CD1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136" y="821692"/>
            <a:ext cx="677541" cy="9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142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4042598" y="209564"/>
            <a:ext cx="3558021" cy="18307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পড়া</a:t>
            </a:r>
            <a:endParaRPr lang="en-US" sz="5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254" y="668597"/>
            <a:ext cx="1842312" cy="14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Read Book Knowledge Study - Free image on Pixabay">
            <a:extLst>
              <a:ext uri="{FF2B5EF4-FFF2-40B4-BE49-F238E27FC236}">
                <a16:creationId xmlns:a16="http://schemas.microsoft.com/office/drawing/2014/main" id="{0D32FF9F-EC79-49C4-B01B-6CA5DA5BE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894" y="2737805"/>
            <a:ext cx="2585760" cy="25857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4AEACEC7-AB66-44DB-99D1-AB97E20A5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481" y="1601333"/>
            <a:ext cx="2216399" cy="221639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4599CFE-6C75-46C7-9B21-7D5639079621}"/>
              </a:ext>
            </a:extLst>
          </p:cNvPr>
          <p:cNvGrpSpPr/>
          <p:nvPr/>
        </p:nvGrpSpPr>
        <p:grpSpPr>
          <a:xfrm>
            <a:off x="1602509" y="1540632"/>
            <a:ext cx="2256925" cy="2256925"/>
            <a:chOff x="1602509" y="1540632"/>
            <a:chExt cx="2256925" cy="2256925"/>
          </a:xfrm>
        </p:grpSpPr>
        <p:pic>
          <p:nvPicPr>
            <p:cNvPr id="11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43DA39B0-C025-4728-8D18-9BE10AB1E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2509" y="154063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491ED2-E64E-457F-B16B-BCDD25CCAB9C}"/>
                </a:ext>
              </a:extLst>
            </p:cNvPr>
            <p:cNvSpPr txBox="1"/>
            <p:nvPr/>
          </p:nvSpPr>
          <p:spPr>
            <a:xfrm>
              <a:off x="2331220" y="2634511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6C954BE-64B8-4B24-8DCC-7B407FD2BED9}"/>
              </a:ext>
            </a:extLst>
          </p:cNvPr>
          <p:cNvSpPr txBox="1"/>
          <p:nvPr/>
        </p:nvSpPr>
        <p:spPr>
          <a:xfrm rot="20426757">
            <a:off x="5344763" y="4455452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 আমি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993A48-DEC5-4F7B-BE39-FC1AA3CA0A1C}"/>
              </a:ext>
            </a:extLst>
          </p:cNvPr>
          <p:cNvSpPr txBox="1"/>
          <p:nvPr/>
        </p:nvSpPr>
        <p:spPr>
          <a:xfrm>
            <a:off x="9474646" y="227190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২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D26B04-8693-46B9-9450-751A52744149}"/>
              </a:ext>
            </a:extLst>
          </p:cNvPr>
          <p:cNvSpPr txBox="1"/>
          <p:nvPr/>
        </p:nvSpPr>
        <p:spPr>
          <a:xfrm>
            <a:off x="9293290" y="205895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588EA3-BAF8-4A71-AE89-859C7DBBB7F2}"/>
              </a:ext>
            </a:extLst>
          </p:cNvPr>
          <p:cNvSpPr txBox="1"/>
          <p:nvPr/>
        </p:nvSpPr>
        <p:spPr>
          <a:xfrm>
            <a:off x="9313812" y="2524867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৩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F5551F-07B8-425D-ABA6-94E8141C55BA}"/>
              </a:ext>
            </a:extLst>
          </p:cNvPr>
          <p:cNvSpPr txBox="1"/>
          <p:nvPr/>
        </p:nvSpPr>
        <p:spPr>
          <a:xfrm>
            <a:off x="9579136" y="275037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৪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EF7286-A23E-41EC-98B9-AC0C95B567B7}"/>
              </a:ext>
            </a:extLst>
          </p:cNvPr>
          <p:cNvSpPr txBox="1"/>
          <p:nvPr/>
        </p:nvSpPr>
        <p:spPr>
          <a:xfrm>
            <a:off x="5846804" y="4680422"/>
            <a:ext cx="8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পড়ি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3" name="Scroll: Vertical 42">
            <a:extLst>
              <a:ext uri="{FF2B5EF4-FFF2-40B4-BE49-F238E27FC236}">
                <a16:creationId xmlns:a16="http://schemas.microsoft.com/office/drawing/2014/main" id="{794E985D-B3C1-4257-9EAB-7B4AC0E55336}"/>
              </a:ext>
            </a:extLst>
          </p:cNvPr>
          <p:cNvSpPr/>
          <p:nvPr/>
        </p:nvSpPr>
        <p:spPr>
          <a:xfrm>
            <a:off x="1454379" y="3577159"/>
            <a:ext cx="2319548" cy="1524229"/>
          </a:xfrm>
          <a:prstGeom prst="verticalScroll">
            <a:avLst/>
          </a:prstGeom>
          <a:effectLst>
            <a:outerShdw blurRad="50800" dist="38100" dir="10800000" sx="108000" sy="108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অক্ষর</a:t>
            </a:r>
            <a:endParaRPr lang="en-US" sz="40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44" name="Scroll: Vertical 43">
            <a:extLst>
              <a:ext uri="{FF2B5EF4-FFF2-40B4-BE49-F238E27FC236}">
                <a16:creationId xmlns:a16="http://schemas.microsoft.com/office/drawing/2014/main" id="{61997791-0CAA-4EDB-8583-03EB90CCC8FE}"/>
              </a:ext>
            </a:extLst>
          </p:cNvPr>
          <p:cNvSpPr/>
          <p:nvPr/>
        </p:nvSpPr>
        <p:spPr>
          <a:xfrm>
            <a:off x="4543754" y="5049754"/>
            <a:ext cx="2585759" cy="1501438"/>
          </a:xfrm>
          <a:prstGeom prst="verticalScroll">
            <a:avLst/>
          </a:prstGeom>
          <a:effectLst>
            <a:outerShdw blurRad="50800" dist="38100" dir="10800000" sx="111000" sy="11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শব্দ</a:t>
            </a:r>
            <a:endParaRPr lang="en-US" sz="40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45" name="Scroll: Vertical 44">
            <a:extLst>
              <a:ext uri="{FF2B5EF4-FFF2-40B4-BE49-F238E27FC236}">
                <a16:creationId xmlns:a16="http://schemas.microsoft.com/office/drawing/2014/main" id="{CF40106A-8453-48CE-A0D3-A564D906A858}"/>
              </a:ext>
            </a:extLst>
          </p:cNvPr>
          <p:cNvSpPr/>
          <p:nvPr/>
        </p:nvSpPr>
        <p:spPr>
          <a:xfrm>
            <a:off x="7938076" y="3678995"/>
            <a:ext cx="2274861" cy="1501438"/>
          </a:xfrm>
          <a:prstGeom prst="verticalScroll">
            <a:avLst/>
          </a:prstGeom>
          <a:effectLst>
            <a:outerShdw blurRad="50800" dist="38100" dir="10800000" sx="110000" sy="11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সংখ্যা</a:t>
            </a:r>
            <a:endParaRPr lang="en-US" sz="40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B67041-40C8-4E22-A8E9-9D38B5E1036C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1F7649F-8500-4099-AC4B-065F1FE5AE22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Arrow: Left 30">
              <a:extLst>
                <a:ext uri="{FF2B5EF4-FFF2-40B4-BE49-F238E27FC236}">
                  <a16:creationId xmlns:a16="http://schemas.microsoft.com/office/drawing/2014/main" id="{279F9635-67DD-41E6-AC91-D9B78CB6DD36}"/>
                </a:ext>
              </a:extLst>
            </p:cNvPr>
            <p:cNvSpPr/>
            <p:nvPr/>
          </p:nvSpPr>
          <p:spPr>
            <a:xfrm>
              <a:off x="264213" y="6165780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F8DDFF37-3561-464B-BE3D-F8598C6E0F4A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21746407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9984</TotalTime>
  <Words>1158</Words>
  <Application>Microsoft Office PowerPoint</Application>
  <PresentationFormat>Widescreen</PresentationFormat>
  <Paragraphs>754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Kalpurush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 Roy Choudhury</dc:creator>
  <cp:lastModifiedBy>Aabir Datta</cp:lastModifiedBy>
  <cp:revision>264</cp:revision>
  <dcterms:created xsi:type="dcterms:W3CDTF">2020-07-21T12:20:19Z</dcterms:created>
  <dcterms:modified xsi:type="dcterms:W3CDTF">2021-03-29T02:46:30Z</dcterms:modified>
</cp:coreProperties>
</file>